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Override PartName="/ppt/charts/style20.xml" ContentType="application/vnd.ms-office.chartstyle+xml"/>
  <Override PartName="/ppt/charts/colors20.xml" ContentType="application/vnd.ms-office.chartcolorstyle+xml"/>
  <Override PartName="/ppt/charts/style21.xml" ContentType="application/vnd.ms-office.chartstyle+xml"/>
  <Override PartName="/ppt/charts/colors2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8" r:id="rId2"/>
  </p:sldMasterIdLst>
  <p:notesMasterIdLst>
    <p:notesMasterId r:id="rId30"/>
  </p:notesMasterIdLst>
  <p:sldIdLst>
    <p:sldId id="479" r:id="rId3"/>
    <p:sldId id="1486" r:id="rId4"/>
    <p:sldId id="1488" r:id="rId5"/>
    <p:sldId id="1527" r:id="rId6"/>
    <p:sldId id="1521" r:id="rId7"/>
    <p:sldId id="483" r:id="rId8"/>
    <p:sldId id="1522" r:id="rId9"/>
    <p:sldId id="1523" r:id="rId10"/>
    <p:sldId id="1550" r:id="rId11"/>
    <p:sldId id="1551" r:id="rId12"/>
    <p:sldId id="1493" r:id="rId13"/>
    <p:sldId id="1494" r:id="rId14"/>
    <p:sldId id="1554" r:id="rId15"/>
    <p:sldId id="1851" r:id="rId16"/>
    <p:sldId id="1852" r:id="rId17"/>
    <p:sldId id="1555" r:id="rId18"/>
    <p:sldId id="1557" r:id="rId19"/>
    <p:sldId id="1558" r:id="rId20"/>
    <p:sldId id="1559" r:id="rId21"/>
    <p:sldId id="1499" r:id="rId22"/>
    <p:sldId id="1560" r:id="rId23"/>
    <p:sldId id="1500" r:id="rId24"/>
    <p:sldId id="1498" r:id="rId25"/>
    <p:sldId id="1850" r:id="rId26"/>
    <p:sldId id="1539" r:id="rId27"/>
    <p:sldId id="1540" r:id="rId28"/>
    <p:sldId id="154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C89"/>
    <a:srgbClr val="7CDFFF"/>
    <a:srgbClr val="33669F"/>
    <a:srgbClr val="626463"/>
    <a:srgbClr val="1A4A8D"/>
    <a:srgbClr val="1636A8"/>
    <a:srgbClr val="224C8A"/>
    <a:srgbClr val="224C89"/>
    <a:srgbClr val="FFFFFF"/>
    <a:srgbClr val="E8F4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04"/>
    <p:restoredTop sz="92288" autoAdjust="0"/>
  </p:normalViewPr>
  <p:slideViewPr>
    <p:cSldViewPr snapToGrid="0" snapToObjects="1">
      <p:cViewPr>
        <p:scale>
          <a:sx n="70" d="100"/>
          <a:sy n="70" d="100"/>
        </p:scale>
        <p:origin x="-66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Users\Drew\Desktop\Comparison%20graphs%20v2%20102919\Economy%20wide%20comparisons%20102919.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file:///\\Users\Drew\Desktop\Comparison%20graphs%20v2%20102919\Oil%20comparisons%20102919.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oleObject" Target="file:///\\Users\Drew\Desktop\Comparison%20graphs%20v2%20102919\Gas%20comparisons%20102919.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oleObject" Target="file:///\\Users\Drew\Desktop\Comparison%20graphs%20v2%20102919\Renew%20plus%20hydro%20comparisons%20102919.xlsx" TargetMode="External"/></Relationships>
</file>

<file path=ppt/charts/_rels/chart13.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file:///\\Users\Drew\Desktop\Comparison%20graphs%20v2%20102919\Bio%20comparisons%20102919.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oleObject" Target="file:///\\Users\Drew\Desktop\Comparison%20graphs%20v2%20102919\Nuclear%20comparisons%20102919.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oleObject" Target="file:///\\Users\Drew\Library\Containers\com.apple.mail\Data\Library\Mail%20Downloads\417A5EBD-F766-42F3-B57A-0B4A53E80A2E\Economy%20wide%20other%20measures%20comparisons%20103019%20v2.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Users\Drew\Desktop\Comparison%20graphs%20v2%20102919\Economy%20wide%20comparisons%20102919.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Users\Drew\Desktop\Comparison%20graphs%20v2%20102919\Economy%20wide%20comparisons%20102919.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Users\Drew\Desktop\Comparison%20graphs%20v2%20102919\Economy%20wide%20comparisons%20102919.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Users\Drew\Desktop\Comparison%20graphs%20v2%20102919\Economy%20wide%20comparisons%20102919.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Users\Drew\Library\Containers\com.apple.mail\Data\Library\Mail%20Downloads\417A5EBD-F766-42F3-B57A-0B4A53E80A2E\Economy%20wide%20other%20measures%20comparisons%20103019%20v2.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Users\Drew\Library\Containers\com.apple.mail\Data\Library\Mail%20Downloads\417A5EBD-F766-42F3-B57A-0B4A53E80A2E\Economy%20wide%20other%20measures%20comparisons%20103019%20v2.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Users\Drew\Library\Containers\com.apple.mail\Data\Library\Mail%20Downloads\417A5EBD-F766-42F3-B57A-0B4A53E80A2E\Economy%20wide%20other%20measures%20comparisons%20103019%20v2.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Users\Drew\Desktop\Comparison%20graphs%20v2%20102919\Coal%20comparisons%201029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Brutto-Weltprodukt</a:t>
            </a:r>
          </a:p>
        </c:rich>
      </c:tx>
      <c:layout/>
      <c:overlay val="0"/>
      <c:spPr>
        <a:noFill/>
        <a:ln>
          <a:noFill/>
        </a:ln>
        <a:effectLst/>
      </c:spPr>
    </c:title>
    <c:autoTitleDeleted val="0"/>
    <c:plotArea>
      <c:layout/>
      <c:scatterChart>
        <c:scatterStyle val="lineMarker"/>
        <c:varyColors val="0"/>
        <c:ser>
          <c:idx val="0"/>
          <c:order val="0"/>
          <c:tx>
            <c:strRef>
              <c:f>Output!$B$1</c:f>
              <c:strCache>
                <c:ptCount val="1"/>
                <c:pt idx="0">
                  <c:v>CI En-ROADS Ref (2019)</c:v>
                </c:pt>
              </c:strCache>
            </c:strRef>
          </c:tx>
          <c:spPr>
            <a:ln w="88900" cap="rnd">
              <a:solidFill>
                <a:srgbClr val="0432FF"/>
              </a:solidFill>
              <a:round/>
            </a:ln>
            <a:effectLst/>
          </c:spPr>
          <c:marker>
            <c:symbol val="none"/>
          </c:marker>
          <c:xVal>
            <c:numRef>
              <c:f>Output!$A$3:$A$113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Ausgang!$B$3:$B$113</c:f>
              <c:numCache>
                <c:formatCode>General</c:formatCode>
                <c:ptCount val="111"/>
                <c:pt idx="0">
                  <c:v>50.512435913085937</c:v>
                </c:pt>
                <c:pt idx="1">
                  <c:v>51.415008544921875</c:v>
                </c:pt>
                <c:pt idx="2">
                  <c:v>52.472602844238281</c:v>
                </c:pt>
                <c:pt idx="3">
                  <c:v>53.643321990966797</c:v>
                </c:pt>
                <c:pt idx="4">
                  <c:v>55.302925109863281</c:v>
                </c:pt>
                <c:pt idx="5">
                  <c:v>57.197929382324219</c:v>
                </c:pt>
                <c:pt idx="6">
                  <c:v>59.467933654785156</c:v>
                </c:pt>
                <c:pt idx="7">
                  <c:v>61.935382843017578</c:v>
                </c:pt>
                <c:pt idx="8">
                  <c:v>63.556129455566406</c:v>
                </c:pt>
                <c:pt idx="9">
                  <c:v>65.874992370605469</c:v>
                </c:pt>
                <c:pt idx="10">
                  <c:v>69.055328369140625</c:v>
                </c:pt>
                <c:pt idx="11">
                  <c:v>70.41876220703125</c:v>
                </c:pt>
                <c:pt idx="12">
                  <c:v>72.379135131835938</c:v>
                </c:pt>
                <c:pt idx="13">
                  <c:v>75.080589294433594</c:v>
                </c:pt>
                <c:pt idx="14">
                  <c:v>79.163467407226562</c:v>
                </c:pt>
                <c:pt idx="15">
                  <c:v>82.855735778808594</c:v>
                </c:pt>
                <c:pt idx="16">
                  <c:v>87.230255126953125</c:v>
                </c:pt>
                <c:pt idx="17">
                  <c:v>91.944305419921875</c:v>
                </c:pt>
                <c:pt idx="18">
                  <c:v>94.366828918457031</c:v>
                </c:pt>
                <c:pt idx="19">
                  <c:v>93.940788269042969</c:v>
                </c:pt>
                <c:pt idx="20">
                  <c:v>98.393844604492187</c:v>
                </c:pt>
                <c:pt idx="21">
                  <c:v>102.06107330322266</c:v>
                </c:pt>
                <c:pt idx="22">
                  <c:v>105.19972229003906</c:v>
                </c:pt>
                <c:pt idx="23">
                  <c:v>108.49813842773437</c:v>
                </c:pt>
                <c:pt idx="24">
                  <c:v>112.02253723144531</c:v>
                </c:pt>
                <c:pt idx="25">
                  <c:v>115.55300140380859</c:v>
                </c:pt>
                <c:pt idx="26">
                  <c:v>118.90473937988281</c:v>
                </c:pt>
                <c:pt idx="27">
                  <c:v>122.90488433837891</c:v>
                </c:pt>
                <c:pt idx="28">
                  <c:v>127.25828552246094</c:v>
                </c:pt>
                <c:pt idx="29">
                  <c:v>132.17984008789062</c:v>
                </c:pt>
                <c:pt idx="30">
                  <c:v>137.20106506347656</c:v>
                </c:pt>
                <c:pt idx="31">
                  <c:v>142.31454467773437</c:v>
                </c:pt>
                <c:pt idx="32">
                  <c:v>147.51557922363281</c:v>
                </c:pt>
                <c:pt idx="33">
                  <c:v>152.80180358886719</c:v>
                </c:pt>
                <c:pt idx="34">
                  <c:v>158.17301940917969</c:v>
                </c:pt>
                <c:pt idx="35">
                  <c:v>163.62828063964844</c:v>
                </c:pt>
                <c:pt idx="36">
                  <c:v>169.16352844238281</c:v>
                </c:pt>
                <c:pt idx="37">
                  <c:v>174.77326965332031</c:v>
                </c:pt>
                <c:pt idx="38">
                  <c:v>180.45401000976562</c:v>
                </c:pt>
                <c:pt idx="39">
                  <c:v>186.20237731933594</c:v>
                </c:pt>
                <c:pt idx="40">
                  <c:v>192.01499938964844</c:v>
                </c:pt>
                <c:pt idx="41">
                  <c:v>197.88874816894531</c:v>
                </c:pt>
                <c:pt idx="42">
                  <c:v>203.81991577148437</c:v>
                </c:pt>
                <c:pt idx="43">
                  <c:v>209.80377197265625</c:v>
                </c:pt>
                <c:pt idx="44">
                  <c:v>215.83497619628906</c:v>
                </c:pt>
                <c:pt idx="45">
                  <c:v>221.90869140625</c:v>
                </c:pt>
                <c:pt idx="46">
                  <c:v>228.02122497558594</c:v>
                </c:pt>
                <c:pt idx="47">
                  <c:v>234.16983032226562</c:v>
                </c:pt>
                <c:pt idx="48">
                  <c:v>240.35197448730469</c:v>
                </c:pt>
                <c:pt idx="49">
                  <c:v>246.56558227539062</c:v>
                </c:pt>
                <c:pt idx="50">
                  <c:v>252.80865478515625</c:v>
                </c:pt>
                <c:pt idx="51">
                  <c:v>259.07901000976562</c:v>
                </c:pt>
                <c:pt idx="52">
                  <c:v>265.37417602539062</c:v>
                </c:pt>
                <c:pt idx="53">
                  <c:v>271.6917724609375</c:v>
                </c:pt>
                <c:pt idx="54">
                  <c:v>278.02935791015625</c:v>
                </c:pt>
                <c:pt idx="55">
                  <c:v>284.38473510742187</c:v>
                </c:pt>
                <c:pt idx="56">
                  <c:v>290.75640869140625</c:v>
                </c:pt>
                <c:pt idx="57">
                  <c:v>297.14321899414062</c:v>
                </c:pt>
                <c:pt idx="58">
                  <c:v>303.5440673828125</c:v>
                </c:pt>
                <c:pt idx="59">
                  <c:v>309.95806884765625</c:v>
                </c:pt>
                <c:pt idx="60">
                  <c:v>316.38461303710937</c:v>
                </c:pt>
                <c:pt idx="61">
                  <c:v>322.82321166992187</c:v>
                </c:pt>
                <c:pt idx="62">
                  <c:v>329.27365112304687</c:v>
                </c:pt>
                <c:pt idx="63">
                  <c:v>335.7359619140625</c:v>
                </c:pt>
                <c:pt idx="64">
                  <c:v>342.21026611328125</c:v>
                </c:pt>
                <c:pt idx="65">
                  <c:v>348.69705200195312</c:v>
                </c:pt>
                <c:pt idx="66">
                  <c:v>355.19659423828125</c:v>
                </c:pt>
                <c:pt idx="67">
                  <c:v>361.709716796875</c:v>
                </c:pt>
                <c:pt idx="68">
                  <c:v>368.23818969726562</c:v>
                </c:pt>
                <c:pt idx="69">
                  <c:v>374.78427124023438</c:v>
                </c:pt>
                <c:pt idx="70">
                  <c:v>381.35006713867187</c:v>
                </c:pt>
                <c:pt idx="71">
                  <c:v>387.9368896484375</c:v>
                </c:pt>
                <c:pt idx="72">
                  <c:v>394.54586791992187</c:v>
                </c:pt>
                <c:pt idx="73">
                  <c:v>401.178466796875</c:v>
                </c:pt>
                <c:pt idx="74">
                  <c:v>407.83612060546875</c:v>
                </c:pt>
                <c:pt idx="75">
                  <c:v>414.520263671875</c:v>
                </c:pt>
                <c:pt idx="76">
                  <c:v>421.2322998046875</c:v>
                </c:pt>
                <c:pt idx="77">
                  <c:v>427.9735107421875</c:v>
                </c:pt>
                <c:pt idx="78">
                  <c:v>434.74447631835937</c:v>
                </c:pt>
                <c:pt idx="79">
                  <c:v>441.54556274414062</c:v>
                </c:pt>
                <c:pt idx="80">
                  <c:v>448.37725830078125</c:v>
                </c:pt>
                <c:pt idx="81">
                  <c:v>455.2406005859375</c:v>
                </c:pt>
                <c:pt idx="82">
                  <c:v>462.13681030273437</c:v>
                </c:pt>
                <c:pt idx="83">
                  <c:v>469.06680297851562</c:v>
                </c:pt>
                <c:pt idx="84">
                  <c:v>476.03134155273437</c:v>
                </c:pt>
                <c:pt idx="85">
                  <c:v>483.03134155273437</c:v>
                </c:pt>
                <c:pt idx="86">
                  <c:v>490.0679931640625</c:v>
                </c:pt>
                <c:pt idx="87">
                  <c:v>497.1424560546875</c:v>
                </c:pt>
                <c:pt idx="88">
                  <c:v>504.25595092773437</c:v>
                </c:pt>
                <c:pt idx="89">
                  <c:v>511.40963745117187</c:v>
                </c:pt>
                <c:pt idx="90">
                  <c:v>518.60479736328125</c:v>
                </c:pt>
                <c:pt idx="91">
                  <c:v>525.8424072265625</c:v>
                </c:pt>
                <c:pt idx="92">
                  <c:v>533.12384033203125</c:v>
                </c:pt>
                <c:pt idx="93">
                  <c:v>540.4515380859375</c:v>
                </c:pt>
                <c:pt idx="94">
                  <c:v>547.82830810546875</c:v>
                </c:pt>
                <c:pt idx="95">
                  <c:v>555.256591796875</c:v>
                </c:pt>
                <c:pt idx="96">
                  <c:v>562.73748779296875</c:v>
                </c:pt>
                <c:pt idx="97">
                  <c:v>570.27166748046875</c:v>
                </c:pt>
                <c:pt idx="98">
                  <c:v>577.860107421875</c:v>
                </c:pt>
                <c:pt idx="99">
                  <c:v>585.5035400390625</c:v>
                </c:pt>
                <c:pt idx="100">
                  <c:v>593.20257568359375</c:v>
                </c:pt>
                <c:pt idx="101">
                  <c:v>600.95709228515625</c:v>
                </c:pt>
                <c:pt idx="102">
                  <c:v>608.7666015625</c:v>
                </c:pt>
                <c:pt idx="103">
                  <c:v>616.63031005859375</c:v>
                </c:pt>
                <c:pt idx="104">
                  <c:v>624.54693603515625</c:v>
                </c:pt>
                <c:pt idx="105">
                  <c:v>632.514892578125</c:v>
                </c:pt>
                <c:pt idx="106">
                  <c:v>640.5322265625</c:v>
                </c:pt>
                <c:pt idx="107">
                  <c:v>648.5965576171875</c:v>
                </c:pt>
                <c:pt idx="108">
                  <c:v>656.7052001953125</c:v>
                </c:pt>
                <c:pt idx="109">
                  <c:v>664.8551025390625</c:v>
                </c:pt>
                <c:pt idx="110">
                  <c:v>673.042724609375</c:v>
                </c:pt>
              </c:numCache>
            </c:numRef>
          </c:yVal>
          <c:smooth val="0"/>
          <c:extLst xmlns:c16r2="http://schemas.microsoft.com/office/drawing/2015/06/chart">
            <c:ext xmlns:c16="http://schemas.microsoft.com/office/drawing/2014/chart" uri="{C3380CC4-5D6E-409C-BE32-E72D297353CC}">
              <c16:uniqueId val="{00000000-9FEB-FF4F-835F-B0EBD9FC745A}"/>
            </c:ext>
          </c:extLst>
        </c:ser>
        <c:ser>
          <c:idx val="1"/>
          <c:order val="1"/>
          <c:tx>
            <c:strRef>
              <c:f>Ausgabe!$C$1</c:f>
              <c:strCache>
                <c:ptCount val="1"/>
                <c:pt idx="0">
                  <c:v>PBL IMAGE SSP2 Grundlinie (2016)</c:v>
                </c:pt>
              </c:strCache>
            </c:strRef>
          </c:tx>
          <c:spPr>
            <a:ln w="19050" cap="rnd">
              <a:solidFill>
                <a:srgbClr val="7030A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Ausgabe!$C$3:$C$113</c:f>
              <c:numCache>
                <c:formatCode>General</c:formatCode>
                <c:ptCount val="111"/>
                <c:pt idx="15">
                  <c:v>86.11181640625</c:v>
                </c:pt>
                <c:pt idx="16">
                  <c:v>88.235649108886719</c:v>
                </c:pt>
                <c:pt idx="17">
                  <c:v>90.271041870117188</c:v>
                </c:pt>
                <c:pt idx="18">
                  <c:v>92.218002319335938</c:v>
                </c:pt>
                <c:pt idx="19">
                  <c:v>94.0765380859375</c:v>
                </c:pt>
                <c:pt idx="20">
                  <c:v>95.846633911132813</c:v>
                </c:pt>
                <c:pt idx="21">
                  <c:v>99.050758361816406</c:v>
                </c:pt>
                <c:pt idx="22">
                  <c:v>102.12232208251953</c:v>
                </c:pt>
                <c:pt idx="23">
                  <c:v>105.06132507324219</c:v>
                </c:pt>
                <c:pt idx="24">
                  <c:v>107.86776733398437</c:v>
                </c:pt>
                <c:pt idx="25">
                  <c:v>110.54164886474609</c:v>
                </c:pt>
                <c:pt idx="26">
                  <c:v>114.84989166259766</c:v>
                </c:pt>
                <c:pt idx="27">
                  <c:v>119.15813446044922</c:v>
                </c:pt>
                <c:pt idx="28">
                  <c:v>123.46637725830078</c:v>
                </c:pt>
                <c:pt idx="29">
                  <c:v>127.77462005615234</c:v>
                </c:pt>
                <c:pt idx="30">
                  <c:v>132.08285522460937</c:v>
                </c:pt>
                <c:pt idx="31">
                  <c:v>137.70025634765625</c:v>
                </c:pt>
                <c:pt idx="32">
                  <c:v>143.31764221191406</c:v>
                </c:pt>
                <c:pt idx="33">
                  <c:v>148.93502807617187</c:v>
                </c:pt>
                <c:pt idx="34">
                  <c:v>154.55242919921875</c:v>
                </c:pt>
                <c:pt idx="35">
                  <c:v>160.16981506347656</c:v>
                </c:pt>
                <c:pt idx="36">
                  <c:v>165.78720092773437</c:v>
                </c:pt>
                <c:pt idx="37">
                  <c:v>171.40460205078125</c:v>
                </c:pt>
                <c:pt idx="38">
                  <c:v>177.02198791503906</c:v>
                </c:pt>
                <c:pt idx="39">
                  <c:v>182.63937377929687</c:v>
                </c:pt>
                <c:pt idx="40">
                  <c:v>188.25677490234375</c:v>
                </c:pt>
                <c:pt idx="41">
                  <c:v>193.93565368652344</c:v>
                </c:pt>
                <c:pt idx="42">
                  <c:v>199.61453247070312</c:v>
                </c:pt>
                <c:pt idx="43">
                  <c:v>205.29341125488281</c:v>
                </c:pt>
                <c:pt idx="44">
                  <c:v>210.9722900390625</c:v>
                </c:pt>
                <c:pt idx="45">
                  <c:v>216.65116882324219</c:v>
                </c:pt>
                <c:pt idx="46">
                  <c:v>222.33004760742187</c:v>
                </c:pt>
                <c:pt idx="47">
                  <c:v>228.00892639160156</c:v>
                </c:pt>
                <c:pt idx="48">
                  <c:v>233.68780517578125</c:v>
                </c:pt>
                <c:pt idx="49">
                  <c:v>239.36668395996094</c:v>
                </c:pt>
                <c:pt idx="50">
                  <c:v>245.04556274414062</c:v>
                </c:pt>
                <c:pt idx="51">
                  <c:v>250.98875427246094</c:v>
                </c:pt>
                <c:pt idx="52">
                  <c:v>256.93194580078125</c:v>
                </c:pt>
                <c:pt idx="53">
                  <c:v>262.8751220703125</c:v>
                </c:pt>
                <c:pt idx="54">
                  <c:v>268.81829833984375</c:v>
                </c:pt>
                <c:pt idx="55">
                  <c:v>274.76150512695312</c:v>
                </c:pt>
                <c:pt idx="56">
                  <c:v>280.70468139648438</c:v>
                </c:pt>
                <c:pt idx="57">
                  <c:v>286.64785766601562</c:v>
                </c:pt>
                <c:pt idx="58">
                  <c:v>292.59103393554687</c:v>
                </c:pt>
                <c:pt idx="59">
                  <c:v>298.53424072265625</c:v>
                </c:pt>
                <c:pt idx="60">
                  <c:v>304.4774169921875</c:v>
                </c:pt>
                <c:pt idx="61">
                  <c:v>310.85226440429687</c:v>
                </c:pt>
                <c:pt idx="62">
                  <c:v>317.22708129882812</c:v>
                </c:pt>
                <c:pt idx="63">
                  <c:v>323.6019287109375</c:v>
                </c:pt>
                <c:pt idx="64">
                  <c:v>329.97674560546875</c:v>
                </c:pt>
                <c:pt idx="65">
                  <c:v>336.35159301757812</c:v>
                </c:pt>
                <c:pt idx="66">
                  <c:v>342.72640991210937</c:v>
                </c:pt>
                <c:pt idx="67">
                  <c:v>349.10125732421875</c:v>
                </c:pt>
                <c:pt idx="68">
                  <c:v>355.47610473632812</c:v>
                </c:pt>
                <c:pt idx="69">
                  <c:v>361.85092163085937</c:v>
                </c:pt>
                <c:pt idx="70">
                  <c:v>368.22576904296875</c:v>
                </c:pt>
                <c:pt idx="71">
                  <c:v>375.46051025390625</c:v>
                </c:pt>
                <c:pt idx="72">
                  <c:v>382.69525146484375</c:v>
                </c:pt>
                <c:pt idx="73">
                  <c:v>389.92999267578125</c:v>
                </c:pt>
                <c:pt idx="74">
                  <c:v>397.16473388671875</c:v>
                </c:pt>
                <c:pt idx="75">
                  <c:v>404.39950561523437</c:v>
                </c:pt>
                <c:pt idx="76">
                  <c:v>411.63424682617188</c:v>
                </c:pt>
                <c:pt idx="77">
                  <c:v>418.86898803710937</c:v>
                </c:pt>
                <c:pt idx="78">
                  <c:v>426.10372924804687</c:v>
                </c:pt>
                <c:pt idx="79">
                  <c:v>433.3385009765625</c:v>
                </c:pt>
                <c:pt idx="80">
                  <c:v>440.5732421875</c:v>
                </c:pt>
                <c:pt idx="81">
                  <c:v>448.47543334960937</c:v>
                </c:pt>
                <c:pt idx="82">
                  <c:v>456.37762451171875</c:v>
                </c:pt>
                <c:pt idx="83">
                  <c:v>464.27981567382812</c:v>
                </c:pt>
                <c:pt idx="84">
                  <c:v>472.1820068359375</c:v>
                </c:pt>
                <c:pt idx="85">
                  <c:v>480.08419799804687</c:v>
                </c:pt>
                <c:pt idx="86">
                  <c:v>487.98638916015625</c:v>
                </c:pt>
                <c:pt idx="87">
                  <c:v>495.88858032226562</c:v>
                </c:pt>
                <c:pt idx="88">
                  <c:v>503.790771484375</c:v>
                </c:pt>
                <c:pt idx="89">
                  <c:v>511.69296264648438</c:v>
                </c:pt>
                <c:pt idx="90">
                  <c:v>519.59515380859375</c:v>
                </c:pt>
                <c:pt idx="91">
                  <c:v>528.21771240234375</c:v>
                </c:pt>
                <c:pt idx="92">
                  <c:v>536.8402099609375</c:v>
                </c:pt>
                <c:pt idx="93">
                  <c:v>545.4627685546875</c:v>
                </c:pt>
                <c:pt idx="94">
                  <c:v>554.0853271484375</c:v>
                </c:pt>
                <c:pt idx="95">
                  <c:v>562.70782470703125</c:v>
                </c:pt>
                <c:pt idx="96">
                  <c:v>571.33038330078125</c:v>
                </c:pt>
                <c:pt idx="97">
                  <c:v>579.95294189453125</c:v>
                </c:pt>
                <c:pt idx="98">
                  <c:v>588.575439453125</c:v>
                </c:pt>
                <c:pt idx="99">
                  <c:v>597.197998046875</c:v>
                </c:pt>
                <c:pt idx="100">
                  <c:v>605.820556640625</c:v>
                </c:pt>
                <c:pt idx="101">
                  <c:v>615.21044921875</c:v>
                </c:pt>
                <c:pt idx="102">
                  <c:v>624.600341796875</c:v>
                </c:pt>
                <c:pt idx="103">
                  <c:v>633.990234375</c:v>
                </c:pt>
                <c:pt idx="104">
                  <c:v>643.38018798828125</c:v>
                </c:pt>
                <c:pt idx="105">
                  <c:v>652.77008056640625</c:v>
                </c:pt>
                <c:pt idx="106">
                  <c:v>662.15997314453125</c:v>
                </c:pt>
                <c:pt idx="107">
                  <c:v>671.54986572265625</c:v>
                </c:pt>
                <c:pt idx="108">
                  <c:v>680.9398193359375</c:v>
                </c:pt>
                <c:pt idx="109">
                  <c:v>690.3297119140625</c:v>
                </c:pt>
                <c:pt idx="110">
                  <c:v>699.7196044921875</c:v>
                </c:pt>
              </c:numCache>
            </c:numRef>
          </c:yVal>
          <c:smooth val="0"/>
          <c:extLst xmlns:c16r2="http://schemas.microsoft.com/office/drawing/2015/06/chart">
            <c:ext xmlns:c16="http://schemas.microsoft.com/office/drawing/2014/chart" uri="{C3380CC4-5D6E-409C-BE32-E72D297353CC}">
              <c16:uniqueId val="{00000001-9FEB-FF4F-835F-B0EBD9FC745A}"/>
            </c:ext>
          </c:extLst>
        </c:ser>
        <c:ser>
          <c:idx val="2"/>
          <c:order val="2"/>
          <c:tx>
            <c:strRef>
              <c:f>Ausgabe!$D$1</c:f>
              <c:strCache>
                <c:ptCount val="1"/>
                <c:pt idx="0">
                  <c:v>IIASA MESSAGE-GLOBIOM SSP2 Baseline (2016)</c:v>
                </c:pt>
              </c:strCache>
            </c:strRef>
          </c:tx>
          <c:spPr>
            <a:ln w="28575" cap="rnd">
              <a:solidFill>
                <a:schemeClr val="accent5">
                  <a:lumMod val="50000"/>
                </a:schemeClr>
              </a:solidFill>
              <a:prstDash val="dash"/>
              <a:round/>
            </a:ln>
            <a:effectLst/>
          </c:spPr>
          <c:marker>
            <c:symbol val="none"/>
          </c:marker>
          <c:dPt>
            <c:idx val="19"/>
            <c:bubble3D val="0"/>
            <c:extLst xmlns:c16r2="http://schemas.microsoft.com/office/drawing/2015/06/chart">
              <c:ext xmlns:c16="http://schemas.microsoft.com/office/drawing/2014/chart" uri="{C3380CC4-5D6E-409C-BE32-E72D297353CC}">
                <c16:uniqueId val="{00000002-9FEB-FF4F-835F-B0EBD9FC745A}"/>
              </c:ext>
            </c:extLst>
          </c:dPt>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Ausgang!$D$3:$D$113</c:f>
              <c:numCache>
                <c:formatCode>General</c:formatCode>
                <c:ptCount val="111"/>
                <c:pt idx="15">
                  <c:v>84.799201965332031</c:v>
                </c:pt>
                <c:pt idx="16">
                  <c:v>86.923362731933594</c:v>
                </c:pt>
                <c:pt idx="17">
                  <c:v>88.959548950195313</c:v>
                </c:pt>
                <c:pt idx="18">
                  <c:v>90.90777587890625</c:v>
                </c:pt>
                <c:pt idx="19">
                  <c:v>92.768028259277344</c:v>
                </c:pt>
                <c:pt idx="20">
                  <c:v>94.540313720703125</c:v>
                </c:pt>
                <c:pt idx="21">
                  <c:v>97.842506408691406</c:v>
                </c:pt>
                <c:pt idx="22">
                  <c:v>101.00983428955078</c:v>
                </c:pt>
                <c:pt idx="23">
                  <c:v>104.04229736328125</c:v>
                </c:pt>
                <c:pt idx="24">
                  <c:v>106.93990325927734</c:v>
                </c:pt>
                <c:pt idx="25">
                  <c:v>109.70263671875</c:v>
                </c:pt>
                <c:pt idx="26">
                  <c:v>114.08567810058594</c:v>
                </c:pt>
                <c:pt idx="27">
                  <c:v>118.46871948242187</c:v>
                </c:pt>
                <c:pt idx="28">
                  <c:v>122.85176086425781</c:v>
                </c:pt>
                <c:pt idx="29">
                  <c:v>127.23480224609375</c:v>
                </c:pt>
                <c:pt idx="30">
                  <c:v>131.61784362792969</c:v>
                </c:pt>
                <c:pt idx="31">
                  <c:v>137.05511474609375</c:v>
                </c:pt>
                <c:pt idx="32">
                  <c:v>142.49240112304687</c:v>
                </c:pt>
                <c:pt idx="33">
                  <c:v>147.92967224121094</c:v>
                </c:pt>
                <c:pt idx="34">
                  <c:v>153.366943359375</c:v>
                </c:pt>
                <c:pt idx="35">
                  <c:v>158.80422973632812</c:v>
                </c:pt>
                <c:pt idx="36">
                  <c:v>164.24150085449219</c:v>
                </c:pt>
                <c:pt idx="37">
                  <c:v>169.67877197265625</c:v>
                </c:pt>
                <c:pt idx="38">
                  <c:v>175.11605834960937</c:v>
                </c:pt>
                <c:pt idx="39">
                  <c:v>180.55332946777344</c:v>
                </c:pt>
                <c:pt idx="40">
                  <c:v>185.9906005859375</c:v>
                </c:pt>
                <c:pt idx="41">
                  <c:v>191.56564331054687</c:v>
                </c:pt>
                <c:pt idx="42">
                  <c:v>197.14067077636719</c:v>
                </c:pt>
                <c:pt idx="43">
                  <c:v>202.71571350097656</c:v>
                </c:pt>
                <c:pt idx="44">
                  <c:v>208.29075622558594</c:v>
                </c:pt>
                <c:pt idx="45">
                  <c:v>213.86578369140625</c:v>
                </c:pt>
                <c:pt idx="46">
                  <c:v>219.44082641601562</c:v>
                </c:pt>
                <c:pt idx="47">
                  <c:v>225.01585388183594</c:v>
                </c:pt>
                <c:pt idx="48">
                  <c:v>230.59089660644531</c:v>
                </c:pt>
                <c:pt idx="49">
                  <c:v>236.16592407226562</c:v>
                </c:pt>
                <c:pt idx="50">
                  <c:v>241.740966796875</c:v>
                </c:pt>
                <c:pt idx="51">
                  <c:v>247.63589477539062</c:v>
                </c:pt>
                <c:pt idx="52">
                  <c:v>253.53082275390625</c:v>
                </c:pt>
                <c:pt idx="53">
                  <c:v>259.42575073242187</c:v>
                </c:pt>
                <c:pt idx="54">
                  <c:v>265.3206787109375</c:v>
                </c:pt>
                <c:pt idx="55">
                  <c:v>271.21560668945312</c:v>
                </c:pt>
                <c:pt idx="56">
                  <c:v>277.11053466796875</c:v>
                </c:pt>
                <c:pt idx="57">
                  <c:v>283.00546264648437</c:v>
                </c:pt>
                <c:pt idx="58">
                  <c:v>288.900390625</c:v>
                </c:pt>
                <c:pt idx="59">
                  <c:v>294.79531860351562</c:v>
                </c:pt>
                <c:pt idx="60">
                  <c:v>300.69024658203125</c:v>
                </c:pt>
                <c:pt idx="61">
                  <c:v>307.08822631835937</c:v>
                </c:pt>
                <c:pt idx="62">
                  <c:v>313.4862060546875</c:v>
                </c:pt>
                <c:pt idx="63">
                  <c:v>319.88418579101562</c:v>
                </c:pt>
                <c:pt idx="64">
                  <c:v>326.28216552734375</c:v>
                </c:pt>
                <c:pt idx="65">
                  <c:v>332.68014526367187</c:v>
                </c:pt>
                <c:pt idx="66">
                  <c:v>339.078125</c:v>
                </c:pt>
                <c:pt idx="67">
                  <c:v>345.47607421875</c:v>
                </c:pt>
                <c:pt idx="68">
                  <c:v>351.87405395507812</c:v>
                </c:pt>
                <c:pt idx="69">
                  <c:v>358.27203369140625</c:v>
                </c:pt>
                <c:pt idx="70">
                  <c:v>364.67001342773437</c:v>
                </c:pt>
                <c:pt idx="71">
                  <c:v>371.99331665039062</c:v>
                </c:pt>
                <c:pt idx="72">
                  <c:v>379.31661987304687</c:v>
                </c:pt>
                <c:pt idx="73">
                  <c:v>386.63992309570312</c:v>
                </c:pt>
                <c:pt idx="74">
                  <c:v>393.96322631835937</c:v>
                </c:pt>
                <c:pt idx="75">
                  <c:v>401.28652954101562</c:v>
                </c:pt>
                <c:pt idx="76">
                  <c:v>408.60983276367188</c:v>
                </c:pt>
                <c:pt idx="77">
                  <c:v>415.93313598632812</c:v>
                </c:pt>
                <c:pt idx="78">
                  <c:v>423.25643920898437</c:v>
                </c:pt>
                <c:pt idx="79">
                  <c:v>430.57974243164063</c:v>
                </c:pt>
                <c:pt idx="80">
                  <c:v>437.90304565429687</c:v>
                </c:pt>
                <c:pt idx="81">
                  <c:v>445.91748046875</c:v>
                </c:pt>
                <c:pt idx="82">
                  <c:v>453.93194580078125</c:v>
                </c:pt>
                <c:pt idx="83">
                  <c:v>461.9464111328125</c:v>
                </c:pt>
                <c:pt idx="84">
                  <c:v>469.96087646484375</c:v>
                </c:pt>
                <c:pt idx="85">
                  <c:v>477.975341796875</c:v>
                </c:pt>
                <c:pt idx="86">
                  <c:v>485.98977661132812</c:v>
                </c:pt>
                <c:pt idx="87">
                  <c:v>494.00424194335937</c:v>
                </c:pt>
                <c:pt idx="88">
                  <c:v>502.01870727539062</c:v>
                </c:pt>
                <c:pt idx="89">
                  <c:v>510.03317260742188</c:v>
                </c:pt>
                <c:pt idx="90">
                  <c:v>518.047607421875</c:v>
                </c:pt>
                <c:pt idx="91">
                  <c:v>526.80291748046875</c:v>
                </c:pt>
                <c:pt idx="92">
                  <c:v>535.55816650390625</c:v>
                </c:pt>
                <c:pt idx="93">
                  <c:v>544.3134765625</c:v>
                </c:pt>
                <c:pt idx="94">
                  <c:v>553.0687255859375</c:v>
                </c:pt>
                <c:pt idx="95">
                  <c:v>561.82403564453125</c:v>
                </c:pt>
                <c:pt idx="96">
                  <c:v>570.57928466796875</c:v>
                </c:pt>
                <c:pt idx="97">
                  <c:v>579.3345947265625</c:v>
                </c:pt>
                <c:pt idx="98">
                  <c:v>588.08984375</c:v>
                </c:pt>
                <c:pt idx="99">
                  <c:v>596.84515380859375</c:v>
                </c:pt>
                <c:pt idx="100">
                  <c:v>605.60040283203125</c:v>
                </c:pt>
                <c:pt idx="101">
                  <c:v>615.153564453125</c:v>
                </c:pt>
                <c:pt idx="102">
                  <c:v>624.70672607421875</c:v>
                </c:pt>
                <c:pt idx="103">
                  <c:v>634.2598876953125</c:v>
                </c:pt>
                <c:pt idx="104">
                  <c:v>643.8131103515625</c:v>
                </c:pt>
                <c:pt idx="105">
                  <c:v>653.36627197265625</c:v>
                </c:pt>
                <c:pt idx="106">
                  <c:v>662.91943359375</c:v>
                </c:pt>
                <c:pt idx="107">
                  <c:v>672.47259521484375</c:v>
                </c:pt>
                <c:pt idx="108">
                  <c:v>682.0257568359375</c:v>
                </c:pt>
                <c:pt idx="109">
                  <c:v>691.57891845703125</c:v>
                </c:pt>
                <c:pt idx="110">
                  <c:v>701.132080078125</c:v>
                </c:pt>
              </c:numCache>
            </c:numRef>
          </c:yVal>
          <c:smooth val="0"/>
          <c:extLst xmlns:c16r2="http://schemas.microsoft.com/office/drawing/2015/06/chart">
            <c:ext xmlns:c16="http://schemas.microsoft.com/office/drawing/2014/chart" uri="{C3380CC4-5D6E-409C-BE32-E72D297353CC}">
              <c16:uniqueId val="{00000003-9FEB-FF4F-835F-B0EBD9FC745A}"/>
            </c:ext>
          </c:extLst>
        </c:ser>
        <c:ser>
          <c:idx val="12"/>
          <c:order val="3"/>
          <c:tx>
            <c:strRef>
              <c:f>Ausgabe!$E$1</c:f>
              <c:strCache>
                <c:ptCount val="1"/>
                <c:pt idx="0">
                  <c:v>NIES AIM/CGE SSP2 Grundlinie (2016)</c:v>
                </c:pt>
              </c:strCache>
            </c:strRef>
          </c:tx>
          <c:spPr>
            <a:ln w="19050" cap="rnd">
              <a:solidFill>
                <a:srgbClr val="00B0F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Ausgang!$E$3:$E$30</c:f>
              <c:numCache>
                <c:formatCode>General</c:formatCode>
                <c:ptCount val="28"/>
                <c:pt idx="15">
                  <c:v>82.092178344726563</c:v>
                </c:pt>
                <c:pt idx="16">
                  <c:v>83.984077453613281</c:v>
                </c:pt>
                <c:pt idx="17">
                  <c:v>85.795257568359375</c:v>
                </c:pt>
                <c:pt idx="18">
                  <c:v>87.525726318359375</c:v>
                </c:pt>
                <c:pt idx="19">
                  <c:v>89.175483703613281</c:v>
                </c:pt>
                <c:pt idx="20">
                  <c:v>90.744522094726563</c:v>
                </c:pt>
                <c:pt idx="21">
                  <c:v>94.058242797851562</c:v>
                </c:pt>
                <c:pt idx="22">
                  <c:v>97.238334655761719</c:v>
                </c:pt>
                <c:pt idx="23">
                  <c:v>100.28480529785156</c:v>
                </c:pt>
                <c:pt idx="24">
                  <c:v>103.19765472412109</c:v>
                </c:pt>
                <c:pt idx="25">
                  <c:v>105.97687530517578</c:v>
                </c:pt>
                <c:pt idx="26">
                  <c:v>110.31969451904297</c:v>
                </c:pt>
                <c:pt idx="27">
                  <c:v>114.66252136230469</c:v>
                </c:pt>
              </c:numCache>
            </c:numRef>
          </c:yVal>
          <c:smooth val="0"/>
          <c:extLst xmlns:c16r2="http://schemas.microsoft.com/office/drawing/2015/06/chart">
            <c:ext xmlns:c16="http://schemas.microsoft.com/office/drawing/2014/chart" uri="{C3380CC4-5D6E-409C-BE32-E72D297353CC}">
              <c16:uniqueId val="{00000004-9FEB-FF4F-835F-B0EBD9FC745A}"/>
            </c:ext>
          </c:extLst>
        </c:ser>
        <c:ser>
          <c:idx val="3"/>
          <c:order val="4"/>
          <c:tx>
            <c:strRef>
              <c:f>Ausgabe!$F$1</c:f>
              <c:strCache>
                <c:ptCount val="1"/>
                <c:pt idx="0">
                  <c:v>PNNL GCAM4 SSP2 Grundlinie (2016)</c:v>
                </c:pt>
              </c:strCache>
            </c:strRef>
          </c:tx>
          <c:spPr>
            <a:ln w="19050" cap="rnd">
              <a:solidFill>
                <a:srgbClr val="FF0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Ausgang!$F$3:$F$113</c:f>
              <c:numCache>
                <c:formatCode>General</c:formatCode>
                <c:ptCount val="111"/>
                <c:pt idx="15">
                  <c:v>85.070785522460938</c:v>
                </c:pt>
                <c:pt idx="16">
                  <c:v>86.962570190429688</c:v>
                </c:pt>
                <c:pt idx="17">
                  <c:v>88.772560119628906</c:v>
                </c:pt>
                <c:pt idx="18">
                  <c:v>90.500770568847656</c:v>
                </c:pt>
                <c:pt idx="19">
                  <c:v>92.147193908691406</c:v>
                </c:pt>
                <c:pt idx="20">
                  <c:v>93.711830139160156</c:v>
                </c:pt>
                <c:pt idx="21">
                  <c:v>96.984428405761719</c:v>
                </c:pt>
                <c:pt idx="22">
                  <c:v>100.12336730957031</c:v>
                </c:pt>
                <c:pt idx="23">
                  <c:v>103.12863922119141</c:v>
                </c:pt>
                <c:pt idx="24">
                  <c:v>106.00025177001953</c:v>
                </c:pt>
                <c:pt idx="25">
                  <c:v>108.73820495605469</c:v>
                </c:pt>
                <c:pt idx="26">
                  <c:v>113.08221435546875</c:v>
                </c:pt>
                <c:pt idx="27">
                  <c:v>117.42623138427734</c:v>
                </c:pt>
                <c:pt idx="28">
                  <c:v>121.77024841308594</c:v>
                </c:pt>
                <c:pt idx="29">
                  <c:v>126.1142578125</c:v>
                </c:pt>
                <c:pt idx="30">
                  <c:v>130.45828247070312</c:v>
                </c:pt>
                <c:pt idx="31">
                  <c:v>135.85655212402344</c:v>
                </c:pt>
                <c:pt idx="32">
                  <c:v>141.25480651855469</c:v>
                </c:pt>
                <c:pt idx="33">
                  <c:v>146.653076171875</c:v>
                </c:pt>
                <c:pt idx="34">
                  <c:v>152.05134582519531</c:v>
                </c:pt>
                <c:pt idx="35">
                  <c:v>157.44961547851563</c:v>
                </c:pt>
                <c:pt idx="36">
                  <c:v>162.84788513183594</c:v>
                </c:pt>
                <c:pt idx="37">
                  <c:v>168.24615478515625</c:v>
                </c:pt>
                <c:pt idx="38">
                  <c:v>173.64442443847656</c:v>
                </c:pt>
                <c:pt idx="39">
                  <c:v>179.04269409179687</c:v>
                </c:pt>
                <c:pt idx="40">
                  <c:v>184.44096374511719</c:v>
                </c:pt>
                <c:pt idx="41">
                  <c:v>189.98033142089844</c:v>
                </c:pt>
                <c:pt idx="42">
                  <c:v>195.51968383789062</c:v>
                </c:pt>
                <c:pt idx="43">
                  <c:v>201.05905151367187</c:v>
                </c:pt>
                <c:pt idx="44">
                  <c:v>206.59840393066406</c:v>
                </c:pt>
                <c:pt idx="45">
                  <c:v>212.13777160644531</c:v>
                </c:pt>
                <c:pt idx="46">
                  <c:v>217.6771240234375</c:v>
                </c:pt>
                <c:pt idx="47">
                  <c:v>223.21649169921875</c:v>
                </c:pt>
                <c:pt idx="48">
                  <c:v>228.755859375</c:v>
                </c:pt>
                <c:pt idx="49">
                  <c:v>234.29521179199219</c:v>
                </c:pt>
                <c:pt idx="50">
                  <c:v>239.83457946777344</c:v>
                </c:pt>
                <c:pt idx="51">
                  <c:v>245.70458984375</c:v>
                </c:pt>
                <c:pt idx="52">
                  <c:v>251.57460021972656</c:v>
                </c:pt>
                <c:pt idx="53">
                  <c:v>257.44461059570312</c:v>
                </c:pt>
                <c:pt idx="54">
                  <c:v>263.31460571289063</c:v>
                </c:pt>
                <c:pt idx="55">
                  <c:v>269.18463134765625</c:v>
                </c:pt>
                <c:pt idx="56">
                  <c:v>275.05462646484375</c:v>
                </c:pt>
                <c:pt idx="57">
                  <c:v>280.92465209960937</c:v>
                </c:pt>
                <c:pt idx="58">
                  <c:v>286.79464721679687</c:v>
                </c:pt>
                <c:pt idx="59">
                  <c:v>292.6646728515625</c:v>
                </c:pt>
                <c:pt idx="60">
                  <c:v>298.53466796875</c:v>
                </c:pt>
                <c:pt idx="61">
                  <c:v>304.91854858398437</c:v>
                </c:pt>
                <c:pt idx="62">
                  <c:v>311.30242919921875</c:v>
                </c:pt>
                <c:pt idx="63">
                  <c:v>317.68630981445312</c:v>
                </c:pt>
                <c:pt idx="64">
                  <c:v>324.0701904296875</c:v>
                </c:pt>
                <c:pt idx="65">
                  <c:v>330.45407104492187</c:v>
                </c:pt>
                <c:pt idx="66">
                  <c:v>336.83792114257812</c:v>
                </c:pt>
                <c:pt idx="67">
                  <c:v>343.2218017578125</c:v>
                </c:pt>
                <c:pt idx="68">
                  <c:v>349.60568237304687</c:v>
                </c:pt>
                <c:pt idx="69">
                  <c:v>355.98956298828125</c:v>
                </c:pt>
                <c:pt idx="70">
                  <c:v>362.37344360351562</c:v>
                </c:pt>
                <c:pt idx="71">
                  <c:v>369.676025390625</c:v>
                </c:pt>
                <c:pt idx="72">
                  <c:v>376.97860717773437</c:v>
                </c:pt>
                <c:pt idx="73">
                  <c:v>384.28115844726562</c:v>
                </c:pt>
                <c:pt idx="74">
                  <c:v>391.583740234375</c:v>
                </c:pt>
                <c:pt idx="75">
                  <c:v>398.88632202148437</c:v>
                </c:pt>
                <c:pt idx="76">
                  <c:v>406.18890380859375</c:v>
                </c:pt>
                <c:pt idx="77">
                  <c:v>413.491455078125</c:v>
                </c:pt>
                <c:pt idx="78">
                  <c:v>420.79403686523437</c:v>
                </c:pt>
                <c:pt idx="79">
                  <c:v>428.09661865234375</c:v>
                </c:pt>
                <c:pt idx="80">
                  <c:v>435.39920043945312</c:v>
                </c:pt>
                <c:pt idx="81">
                  <c:v>443.4046630859375</c:v>
                </c:pt>
                <c:pt idx="82">
                  <c:v>451.41012573242187</c:v>
                </c:pt>
                <c:pt idx="83">
                  <c:v>459.41561889648437</c:v>
                </c:pt>
                <c:pt idx="84">
                  <c:v>467.42108154296875</c:v>
                </c:pt>
                <c:pt idx="85">
                  <c:v>475.42654418945312</c:v>
                </c:pt>
                <c:pt idx="86">
                  <c:v>483.43203735351562</c:v>
                </c:pt>
                <c:pt idx="87">
                  <c:v>491.4375</c:v>
                </c:pt>
                <c:pt idx="88">
                  <c:v>499.44296264648437</c:v>
                </c:pt>
                <c:pt idx="89">
                  <c:v>507.44845581054687</c:v>
                </c:pt>
                <c:pt idx="90">
                  <c:v>515.45391845703125</c:v>
                </c:pt>
                <c:pt idx="91">
                  <c:v>524.2032470703125</c:v>
                </c:pt>
                <c:pt idx="92">
                  <c:v>532.95257568359375</c:v>
                </c:pt>
                <c:pt idx="93">
                  <c:v>541.701904296875</c:v>
                </c:pt>
                <c:pt idx="94">
                  <c:v>550.4512939453125</c:v>
                </c:pt>
                <c:pt idx="95">
                  <c:v>559.20062255859375</c:v>
                </c:pt>
                <c:pt idx="96">
                  <c:v>567.949951171875</c:v>
                </c:pt>
                <c:pt idx="97">
                  <c:v>576.69927978515625</c:v>
                </c:pt>
                <c:pt idx="98">
                  <c:v>585.4486083984375</c:v>
                </c:pt>
                <c:pt idx="99">
                  <c:v>594.19793701171875</c:v>
                </c:pt>
                <c:pt idx="100">
                  <c:v>602.947265625</c:v>
                </c:pt>
                <c:pt idx="101">
                  <c:v>612.47198486328125</c:v>
                </c:pt>
                <c:pt idx="102">
                  <c:v>621.9967041015625</c:v>
                </c:pt>
                <c:pt idx="103">
                  <c:v>631.52142333984375</c:v>
                </c:pt>
                <c:pt idx="104">
                  <c:v>641.046142578125</c:v>
                </c:pt>
                <c:pt idx="105">
                  <c:v>650.57086181640625</c:v>
                </c:pt>
                <c:pt idx="106">
                  <c:v>660.0955810546875</c:v>
                </c:pt>
                <c:pt idx="107">
                  <c:v>669.62030029296875</c:v>
                </c:pt>
                <c:pt idx="108">
                  <c:v>679.14501953125</c:v>
                </c:pt>
                <c:pt idx="109">
                  <c:v>688.66973876953125</c:v>
                </c:pt>
                <c:pt idx="110">
                  <c:v>698.1944580078125</c:v>
                </c:pt>
              </c:numCache>
            </c:numRef>
          </c:yVal>
          <c:smooth val="0"/>
          <c:extLst xmlns:c16r2="http://schemas.microsoft.com/office/drawing/2015/06/chart">
            <c:ext xmlns:c16="http://schemas.microsoft.com/office/drawing/2014/chart" uri="{C3380CC4-5D6E-409C-BE32-E72D297353CC}">
              <c16:uniqueId val="{00000005-9FEB-FF4F-835F-B0EBD9FC745A}"/>
            </c:ext>
          </c:extLst>
        </c:ser>
        <c:ser>
          <c:idx val="10"/>
          <c:order val="5"/>
          <c:tx>
            <c:strRef>
              <c:f>Ausgabe!$G$1</c:f>
              <c:strCache>
                <c:ptCount val="1"/>
                <c:pt idx="0">
                  <c:v>PIK REMIND-MAGPIE SSP2 Grundlinie (2016)</c:v>
                </c:pt>
              </c:strCache>
            </c:strRef>
          </c:tx>
          <c:spPr>
            <a:ln w="19050" cap="rnd">
              <a:solidFill>
                <a:srgbClr val="4E8F0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Ausgang!$G$3:$G$113</c:f>
              <c:numCache>
                <c:formatCode>General</c:formatCode>
                <c:ptCount val="111"/>
                <c:pt idx="15">
                  <c:v>85.035003662109375</c:v>
                </c:pt>
                <c:pt idx="16">
                  <c:v>87.148323059082031</c:v>
                </c:pt>
                <c:pt idx="17">
                  <c:v>89.173881530761719</c:v>
                </c:pt>
                <c:pt idx="18">
                  <c:v>91.111679077148438</c:v>
                </c:pt>
                <c:pt idx="19">
                  <c:v>92.961715698242188</c:v>
                </c:pt>
                <c:pt idx="20">
                  <c:v>94.7239990234375</c:v>
                </c:pt>
                <c:pt idx="21">
                  <c:v>98.02691650390625</c:v>
                </c:pt>
                <c:pt idx="22">
                  <c:v>101.19487762451172</c:v>
                </c:pt>
                <c:pt idx="23">
                  <c:v>104.22787475585937</c:v>
                </c:pt>
                <c:pt idx="24">
                  <c:v>107.12591552734375</c:v>
                </c:pt>
                <c:pt idx="25">
                  <c:v>109.88899230957031</c:v>
                </c:pt>
                <c:pt idx="26">
                  <c:v>114.27519226074219</c:v>
                </c:pt>
                <c:pt idx="27">
                  <c:v>118.66139221191406</c:v>
                </c:pt>
                <c:pt idx="28">
                  <c:v>123.04759216308594</c:v>
                </c:pt>
                <c:pt idx="29">
                  <c:v>127.43379211425781</c:v>
                </c:pt>
                <c:pt idx="30">
                  <c:v>131.81999206542969</c:v>
                </c:pt>
                <c:pt idx="31">
                  <c:v>137.24099731445312</c:v>
                </c:pt>
                <c:pt idx="32">
                  <c:v>142.6619873046875</c:v>
                </c:pt>
                <c:pt idx="33">
                  <c:v>148.08299255371094</c:v>
                </c:pt>
                <c:pt idx="34">
                  <c:v>153.50399780273437</c:v>
                </c:pt>
                <c:pt idx="35">
                  <c:v>158.92498779296875</c:v>
                </c:pt>
                <c:pt idx="36">
                  <c:v>164.34599304199219</c:v>
                </c:pt>
                <c:pt idx="37">
                  <c:v>169.76699829101562</c:v>
                </c:pt>
                <c:pt idx="38">
                  <c:v>175.18798828125</c:v>
                </c:pt>
                <c:pt idx="39">
                  <c:v>180.60899353027344</c:v>
                </c:pt>
                <c:pt idx="40">
                  <c:v>186.02999877929687</c:v>
                </c:pt>
                <c:pt idx="41">
                  <c:v>191.81498718261719</c:v>
                </c:pt>
                <c:pt idx="42">
                  <c:v>197.59999084472656</c:v>
                </c:pt>
                <c:pt idx="43">
                  <c:v>203.38499450683594</c:v>
                </c:pt>
                <c:pt idx="44">
                  <c:v>209.16999816894531</c:v>
                </c:pt>
                <c:pt idx="45">
                  <c:v>214.95498657226562</c:v>
                </c:pt>
                <c:pt idx="46">
                  <c:v>220.739990234375</c:v>
                </c:pt>
                <c:pt idx="47">
                  <c:v>226.52499389648437</c:v>
                </c:pt>
                <c:pt idx="48">
                  <c:v>232.30999755859375</c:v>
                </c:pt>
                <c:pt idx="49">
                  <c:v>238.09498596191406</c:v>
                </c:pt>
                <c:pt idx="50">
                  <c:v>243.87998962402344</c:v>
                </c:pt>
                <c:pt idx="51">
                  <c:v>249.9119873046875</c:v>
                </c:pt>
                <c:pt idx="52">
                  <c:v>255.94398498535156</c:v>
                </c:pt>
                <c:pt idx="53">
                  <c:v>261.97598266601562</c:v>
                </c:pt>
                <c:pt idx="54">
                  <c:v>268.00799560546875</c:v>
                </c:pt>
                <c:pt idx="55">
                  <c:v>274.03997802734375</c:v>
                </c:pt>
                <c:pt idx="56">
                  <c:v>280.07199096679687</c:v>
                </c:pt>
                <c:pt idx="57">
                  <c:v>286.10400390625</c:v>
                </c:pt>
                <c:pt idx="58">
                  <c:v>292.135986328125</c:v>
                </c:pt>
                <c:pt idx="59">
                  <c:v>298.16799926757812</c:v>
                </c:pt>
                <c:pt idx="60">
                  <c:v>304.19998168945312</c:v>
                </c:pt>
                <c:pt idx="61">
                  <c:v>310.79098510742187</c:v>
                </c:pt>
                <c:pt idx="62">
                  <c:v>317.38198852539062</c:v>
                </c:pt>
                <c:pt idx="63">
                  <c:v>323.97299194335937</c:v>
                </c:pt>
                <c:pt idx="64">
                  <c:v>330.56399536132812</c:v>
                </c:pt>
                <c:pt idx="65">
                  <c:v>337.15499877929687</c:v>
                </c:pt>
                <c:pt idx="66">
                  <c:v>343.74600219726562</c:v>
                </c:pt>
                <c:pt idx="67">
                  <c:v>350.33697509765625</c:v>
                </c:pt>
                <c:pt idx="68">
                  <c:v>356.927978515625</c:v>
                </c:pt>
                <c:pt idx="69">
                  <c:v>363.51898193359375</c:v>
                </c:pt>
                <c:pt idx="70">
                  <c:v>370.1099853515625</c:v>
                </c:pt>
                <c:pt idx="71">
                  <c:v>377.61099243164062</c:v>
                </c:pt>
                <c:pt idx="72">
                  <c:v>385.11199951171875</c:v>
                </c:pt>
                <c:pt idx="73">
                  <c:v>392.61297607421875</c:v>
                </c:pt>
                <c:pt idx="74">
                  <c:v>400.11398315429687</c:v>
                </c:pt>
                <c:pt idx="75">
                  <c:v>407.614990234375</c:v>
                </c:pt>
                <c:pt idx="76">
                  <c:v>415.11599731445312</c:v>
                </c:pt>
                <c:pt idx="77">
                  <c:v>422.61697387695312</c:v>
                </c:pt>
                <c:pt idx="78">
                  <c:v>430.11798095703125</c:v>
                </c:pt>
                <c:pt idx="79">
                  <c:v>437.61898803710937</c:v>
                </c:pt>
                <c:pt idx="80">
                  <c:v>445.1199951171875</c:v>
                </c:pt>
                <c:pt idx="81">
                  <c:v>453.28399658203125</c:v>
                </c:pt>
                <c:pt idx="82">
                  <c:v>461.447998046875</c:v>
                </c:pt>
                <c:pt idx="83">
                  <c:v>469.61196899414062</c:v>
                </c:pt>
                <c:pt idx="84">
                  <c:v>477.77597045898437</c:v>
                </c:pt>
                <c:pt idx="85">
                  <c:v>485.93997192382812</c:v>
                </c:pt>
                <c:pt idx="86">
                  <c:v>494.10397338867187</c:v>
                </c:pt>
                <c:pt idx="87">
                  <c:v>502.26797485351562</c:v>
                </c:pt>
                <c:pt idx="88">
                  <c:v>510.43197631835937</c:v>
                </c:pt>
                <c:pt idx="89">
                  <c:v>518.59600830078125</c:v>
                </c:pt>
                <c:pt idx="90">
                  <c:v>526.760009765625</c:v>
                </c:pt>
                <c:pt idx="91">
                  <c:v>535.6519775390625</c:v>
                </c:pt>
                <c:pt idx="92">
                  <c:v>544.54400634765625</c:v>
                </c:pt>
                <c:pt idx="93">
                  <c:v>553.43597412109375</c:v>
                </c:pt>
                <c:pt idx="94">
                  <c:v>562.3280029296875</c:v>
                </c:pt>
                <c:pt idx="95">
                  <c:v>571.219970703125</c:v>
                </c:pt>
                <c:pt idx="96">
                  <c:v>580.11199951171875</c:v>
                </c:pt>
                <c:pt idx="97">
                  <c:v>589.00396728515625</c:v>
                </c:pt>
                <c:pt idx="98">
                  <c:v>597.89599609375</c:v>
                </c:pt>
                <c:pt idx="99">
                  <c:v>606.7879638671875</c:v>
                </c:pt>
                <c:pt idx="100">
                  <c:v>615.67999267578125</c:v>
                </c:pt>
                <c:pt idx="101">
                  <c:v>625.468994140625</c:v>
                </c:pt>
                <c:pt idx="102">
                  <c:v>635.25799560546875</c:v>
                </c:pt>
                <c:pt idx="103">
                  <c:v>645.0469970703125</c:v>
                </c:pt>
                <c:pt idx="104">
                  <c:v>654.83599853515625</c:v>
                </c:pt>
                <c:pt idx="105">
                  <c:v>664.625</c:v>
                </c:pt>
                <c:pt idx="106">
                  <c:v>674.41400146484375</c:v>
                </c:pt>
                <c:pt idx="107">
                  <c:v>684.2030029296875</c:v>
                </c:pt>
                <c:pt idx="108">
                  <c:v>693.99200439453125</c:v>
                </c:pt>
                <c:pt idx="109">
                  <c:v>703.78094482421875</c:v>
                </c:pt>
                <c:pt idx="110">
                  <c:v>713.5699462890625</c:v>
                </c:pt>
              </c:numCache>
            </c:numRef>
          </c:yVal>
          <c:smooth val="0"/>
          <c:extLst xmlns:c16r2="http://schemas.microsoft.com/office/drawing/2015/06/chart">
            <c:ext xmlns:c16="http://schemas.microsoft.com/office/drawing/2014/chart" uri="{C3380CC4-5D6E-409C-BE32-E72D297353CC}">
              <c16:uniqueId val="{00000006-9FEB-FF4F-835F-B0EBD9FC745A}"/>
            </c:ext>
          </c:extLst>
        </c:ser>
        <c:ser>
          <c:idx val="4"/>
          <c:order val="6"/>
          <c:tx>
            <c:strRef>
              <c:f>Ausgabe!$H$1</c:f>
              <c:strCache>
                <c:ptCount val="1"/>
                <c:pt idx="0">
                  <c:v>EIEE WITCH-GLOBIOM SSP2 Grundlinie (2016)</c:v>
                </c:pt>
              </c:strCache>
            </c:strRef>
          </c:tx>
          <c:spPr>
            <a:ln w="28575" cap="rnd">
              <a:solidFill>
                <a:srgbClr val="FFC00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Ausgang!$H$3:$H$113</c:f>
              <c:numCache>
                <c:formatCode>General</c:formatCode>
                <c:ptCount val="111"/>
                <c:pt idx="15">
                  <c:v>83.774368286132813</c:v>
                </c:pt>
                <c:pt idx="16">
                  <c:v>85.548271179199219</c:v>
                </c:pt>
                <c:pt idx="17">
                  <c:v>87.244041442871094</c:v>
                </c:pt>
                <c:pt idx="18">
                  <c:v>88.861679077148438</c:v>
                </c:pt>
                <c:pt idx="19">
                  <c:v>90.401191711425781</c:v>
                </c:pt>
                <c:pt idx="20">
                  <c:v>91.862564086914063</c:v>
                </c:pt>
                <c:pt idx="21">
                  <c:v>94.990386962890625</c:v>
                </c:pt>
                <c:pt idx="22">
                  <c:v>97.989509582519531</c:v>
                </c:pt>
                <c:pt idx="23">
                  <c:v>100.85993957519531</c:v>
                </c:pt>
                <c:pt idx="24">
                  <c:v>103.60166168212891</c:v>
                </c:pt>
                <c:pt idx="25">
                  <c:v>106.21469116210937</c:v>
                </c:pt>
                <c:pt idx="26">
                  <c:v>110.39743804931641</c:v>
                </c:pt>
                <c:pt idx="27">
                  <c:v>114.58018493652344</c:v>
                </c:pt>
                <c:pt idx="28">
                  <c:v>118.76293182373047</c:v>
                </c:pt>
                <c:pt idx="29">
                  <c:v>122.9456787109375</c:v>
                </c:pt>
                <c:pt idx="30">
                  <c:v>127.12842559814453</c:v>
                </c:pt>
                <c:pt idx="31">
                  <c:v>132.26141357421875</c:v>
                </c:pt>
                <c:pt idx="32">
                  <c:v>137.3944091796875</c:v>
                </c:pt>
                <c:pt idx="33">
                  <c:v>142.52738952636719</c:v>
                </c:pt>
                <c:pt idx="34">
                  <c:v>147.66038513183594</c:v>
                </c:pt>
                <c:pt idx="35">
                  <c:v>152.79338073730469</c:v>
                </c:pt>
                <c:pt idx="36">
                  <c:v>157.92636108398438</c:v>
                </c:pt>
                <c:pt idx="37">
                  <c:v>163.05935668945312</c:v>
                </c:pt>
                <c:pt idx="38">
                  <c:v>168.19235229492187</c:v>
                </c:pt>
                <c:pt idx="39">
                  <c:v>173.32533264160156</c:v>
                </c:pt>
                <c:pt idx="40">
                  <c:v>178.45832824707031</c:v>
                </c:pt>
                <c:pt idx="41">
                  <c:v>183.70620727539062</c:v>
                </c:pt>
                <c:pt idx="42">
                  <c:v>188.95407104492187</c:v>
                </c:pt>
                <c:pt idx="43">
                  <c:v>194.20195007324219</c:v>
                </c:pt>
                <c:pt idx="44">
                  <c:v>199.4498291015625</c:v>
                </c:pt>
                <c:pt idx="45">
                  <c:v>204.69769287109375</c:v>
                </c:pt>
                <c:pt idx="46">
                  <c:v>209.94557189941406</c:v>
                </c:pt>
                <c:pt idx="47">
                  <c:v>215.19345092773437</c:v>
                </c:pt>
                <c:pt idx="48">
                  <c:v>220.44131469726562</c:v>
                </c:pt>
                <c:pt idx="49">
                  <c:v>225.68919372558594</c:v>
                </c:pt>
                <c:pt idx="50">
                  <c:v>230.93707275390625</c:v>
                </c:pt>
                <c:pt idx="51">
                  <c:v>236.47602844238281</c:v>
                </c:pt>
                <c:pt idx="52">
                  <c:v>242.01496887207031</c:v>
                </c:pt>
                <c:pt idx="53">
                  <c:v>247.55392456054687</c:v>
                </c:pt>
                <c:pt idx="54">
                  <c:v>253.09288024902344</c:v>
                </c:pt>
                <c:pt idx="55">
                  <c:v>258.6318359375</c:v>
                </c:pt>
                <c:pt idx="56">
                  <c:v>264.1707763671875</c:v>
                </c:pt>
                <c:pt idx="57">
                  <c:v>269.70974731445312</c:v>
                </c:pt>
                <c:pt idx="58">
                  <c:v>275.24868774414062</c:v>
                </c:pt>
                <c:pt idx="59">
                  <c:v>280.78762817382812</c:v>
                </c:pt>
                <c:pt idx="60">
                  <c:v>286.32659912109375</c:v>
                </c:pt>
                <c:pt idx="61">
                  <c:v>292.32879638671875</c:v>
                </c:pt>
                <c:pt idx="62">
                  <c:v>298.33096313476563</c:v>
                </c:pt>
                <c:pt idx="63">
                  <c:v>304.33316040039062</c:v>
                </c:pt>
                <c:pt idx="64">
                  <c:v>310.33535766601562</c:v>
                </c:pt>
                <c:pt idx="65">
                  <c:v>316.33755493164062</c:v>
                </c:pt>
                <c:pt idx="66">
                  <c:v>322.33975219726562</c:v>
                </c:pt>
                <c:pt idx="67">
                  <c:v>328.3419189453125</c:v>
                </c:pt>
                <c:pt idx="68">
                  <c:v>334.3441162109375</c:v>
                </c:pt>
                <c:pt idx="69">
                  <c:v>340.3463134765625</c:v>
                </c:pt>
                <c:pt idx="70">
                  <c:v>346.3485107421875</c:v>
                </c:pt>
                <c:pt idx="71">
                  <c:v>353.19754028320312</c:v>
                </c:pt>
                <c:pt idx="72">
                  <c:v>360.04660034179687</c:v>
                </c:pt>
                <c:pt idx="73">
                  <c:v>366.8956298828125</c:v>
                </c:pt>
                <c:pt idx="74">
                  <c:v>373.74465942382812</c:v>
                </c:pt>
                <c:pt idx="75">
                  <c:v>380.59371948242187</c:v>
                </c:pt>
                <c:pt idx="76">
                  <c:v>387.4427490234375</c:v>
                </c:pt>
                <c:pt idx="77">
                  <c:v>394.29180908203125</c:v>
                </c:pt>
                <c:pt idx="78">
                  <c:v>401.14083862304687</c:v>
                </c:pt>
                <c:pt idx="79">
                  <c:v>407.9898681640625</c:v>
                </c:pt>
                <c:pt idx="80">
                  <c:v>414.83892822265625</c:v>
                </c:pt>
                <c:pt idx="81">
                  <c:v>422.3092041015625</c:v>
                </c:pt>
                <c:pt idx="82">
                  <c:v>429.77944946289062</c:v>
                </c:pt>
                <c:pt idx="83">
                  <c:v>437.24972534179687</c:v>
                </c:pt>
                <c:pt idx="84">
                  <c:v>444.72000122070312</c:v>
                </c:pt>
                <c:pt idx="85">
                  <c:v>452.19027709960937</c:v>
                </c:pt>
                <c:pt idx="86">
                  <c:v>459.66055297851562</c:v>
                </c:pt>
                <c:pt idx="87">
                  <c:v>467.13082885742187</c:v>
                </c:pt>
                <c:pt idx="88">
                  <c:v>474.60110473632812</c:v>
                </c:pt>
                <c:pt idx="89">
                  <c:v>482.07135009765625</c:v>
                </c:pt>
                <c:pt idx="90">
                  <c:v>489.5416259765625</c:v>
                </c:pt>
                <c:pt idx="91">
                  <c:v>497.65249633789062</c:v>
                </c:pt>
                <c:pt idx="92">
                  <c:v>505.76336669921875</c:v>
                </c:pt>
                <c:pt idx="93">
                  <c:v>513.87420654296875</c:v>
                </c:pt>
                <c:pt idx="94">
                  <c:v>521.985107421875</c:v>
                </c:pt>
                <c:pt idx="95">
                  <c:v>530.095947265625</c:v>
                </c:pt>
                <c:pt idx="96">
                  <c:v>538.206787109375</c:v>
                </c:pt>
                <c:pt idx="97">
                  <c:v>546.31768798828125</c:v>
                </c:pt>
                <c:pt idx="98">
                  <c:v>554.42852783203125</c:v>
                </c:pt>
                <c:pt idx="99">
                  <c:v>562.53936767578125</c:v>
                </c:pt>
                <c:pt idx="100">
                  <c:v>570.6502685546875</c:v>
                </c:pt>
                <c:pt idx="101">
                  <c:v>579.4241943359375</c:v>
                </c:pt>
                <c:pt idx="102">
                  <c:v>588.19818115234375</c:v>
                </c:pt>
                <c:pt idx="103">
                  <c:v>596.97210693359375</c:v>
                </c:pt>
                <c:pt idx="104">
                  <c:v>605.74609375</c:v>
                </c:pt>
                <c:pt idx="105">
                  <c:v>614.52008056640625</c:v>
                </c:pt>
                <c:pt idx="106">
                  <c:v>623.29400634765625</c:v>
                </c:pt>
                <c:pt idx="107">
                  <c:v>632.0679931640625</c:v>
                </c:pt>
                <c:pt idx="108">
                  <c:v>640.8419189453125</c:v>
                </c:pt>
                <c:pt idx="109">
                  <c:v>649.61590576171875</c:v>
                </c:pt>
                <c:pt idx="110">
                  <c:v>658.38983154296875</c:v>
                </c:pt>
              </c:numCache>
            </c:numRef>
          </c:yVal>
          <c:smooth val="0"/>
          <c:extLst xmlns:c16r2="http://schemas.microsoft.com/office/drawing/2015/06/chart">
            <c:ext xmlns:c16="http://schemas.microsoft.com/office/drawing/2014/chart" uri="{C3380CC4-5D6E-409C-BE32-E72D297353CC}">
              <c16:uniqueId val="{00000007-9FEB-FF4F-835F-B0EBD9FC745A}"/>
            </c:ext>
          </c:extLst>
        </c:ser>
        <c:dLbls>
          <c:showLegendKey val="0"/>
          <c:showVal val="0"/>
          <c:showCatName val="0"/>
          <c:showSerName val="0"/>
          <c:showPercent val="0"/>
          <c:showBubbleSize val="0"/>
        </c:dLbls>
        <c:axId val="55876224"/>
        <c:axId val="55705984"/>
      </c:scatterChart>
      <c:valAx>
        <c:axId val="55876224"/>
        <c:scaling>
          <c:orientation val="minMax"/>
          <c:max val="2100"/>
          <c:min val="1990"/>
        </c:scaling>
        <c:delete val="1"/>
        <c:axPos val="b"/>
        <c:majorGridlines>
          <c:spPr>
            <a:ln w="9525" cap="flat" cmpd="sng" algn="ctr">
              <a:noFill/>
              <a:round/>
            </a:ln>
            <a:effectLst/>
          </c:spPr>
        </c:majorGridlines>
        <c:numFmt formatCode="General" sourceLinked="1"/>
        <c:majorTickMark val="none"/>
        <c:minorTickMark val="none"/>
        <c:tickLblPos val="nextTo"/>
        <c:crossAx val="55705984"/>
        <c:crosses val="autoZero"/>
        <c:crossBetween val="midCat"/>
        <c:majorUnit val="110"/>
      </c:valAx>
      <c:valAx>
        <c:axId val="55705984"/>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b="0" i="0" baseline="0">
                    <a:effectLst/>
                  </a:rPr>
                  <a:t>Billionen $2011 PPP</a:t>
                </a:r>
                <a:endParaRPr lang="en-US" sz="900">
                  <a:effectLst/>
                </a:endParaRPr>
              </a:p>
            </c:rich>
          </c:tx>
          <c:layout/>
          <c:overlay val="0"/>
          <c:spPr>
            <a:noFill/>
            <a:ln>
              <a:noFill/>
            </a:ln>
            <a:effectLst/>
          </c:spPr>
        </c:title>
        <c:numFmt formatCode="General" sourceLinked="1"/>
        <c:majorTickMark val="none"/>
        <c:minorTickMark val="none"/>
        <c:tickLblPos val="nextTo"/>
        <c:crossAx val="55876224"/>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Primärenergie aus Öl</a:t>
            </a:r>
          </a:p>
        </c:rich>
      </c:tx>
      <c:layout/>
      <c:overlay val="0"/>
      <c:spPr>
        <a:noFill/>
        <a:ln>
          <a:noFill/>
        </a:ln>
        <a:effectLst/>
      </c:spPr>
    </c:title>
    <c:autoTitleDeleted val="0"/>
    <c:plotArea>
      <c:layout/>
      <c:scatterChart>
        <c:scatterStyle val="lineMarker"/>
        <c:varyColors val="0"/>
        <c:ser>
          <c:idx val="0"/>
          <c:order val="0"/>
          <c:tx>
            <c:strRef>
              <c:f>Output!$B$1</c:f>
              <c:strCache>
                <c:ptCount val="1"/>
                <c:pt idx="0">
                  <c:v>CI En-ROADS Ref (2019)</c:v>
                </c:pt>
              </c:strCache>
            </c:strRef>
          </c:tx>
          <c:spPr>
            <a:ln w="88900" cap="rnd">
              <a:solidFill>
                <a:srgbClr val="0432FF"/>
              </a:solidFill>
              <a:round/>
            </a:ln>
            <a:effectLst/>
          </c:spPr>
          <c:marker>
            <c:symbol val="none"/>
          </c:marker>
          <c:xVal>
            <c:numRef>
              <c:f>Output!$A$3:$A$113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Ausgang!$B$3:$B$113</c:f>
              <c:numCache>
                <c:formatCode>General</c:formatCode>
                <c:ptCount val="111"/>
                <c:pt idx="0">
                  <c:v>135.53228759765625</c:v>
                </c:pt>
                <c:pt idx="1">
                  <c:v>135.66545104980469</c:v>
                </c:pt>
                <c:pt idx="2">
                  <c:v>135.3798828125</c:v>
                </c:pt>
                <c:pt idx="3">
                  <c:v>135.57394409179687</c:v>
                </c:pt>
                <c:pt idx="4">
                  <c:v>136.06204223632812</c:v>
                </c:pt>
                <c:pt idx="5">
                  <c:v>136.97663879394531</c:v>
                </c:pt>
                <c:pt idx="6">
                  <c:v>138.32858276367188</c:v>
                </c:pt>
                <c:pt idx="7">
                  <c:v>140.16297912597656</c:v>
                </c:pt>
                <c:pt idx="8">
                  <c:v>142.25750732421875</c:v>
                </c:pt>
                <c:pt idx="9">
                  <c:v>144.32025146484375</c:v>
                </c:pt>
                <c:pt idx="10">
                  <c:v>146.78657531738281</c:v>
                </c:pt>
                <c:pt idx="11">
                  <c:v>149.862548828125</c:v>
                </c:pt>
                <c:pt idx="12">
                  <c:v>152.53125</c:v>
                </c:pt>
                <c:pt idx="13">
                  <c:v>154.8955078125</c:v>
                </c:pt>
                <c:pt idx="14">
                  <c:v>157.6983642578125</c:v>
                </c:pt>
                <c:pt idx="15">
                  <c:v>161.236572265625</c:v>
                </c:pt>
                <c:pt idx="16">
                  <c:v>165.37638854980469</c:v>
                </c:pt>
                <c:pt idx="17">
                  <c:v>169.71633911132812</c:v>
                </c:pt>
                <c:pt idx="18">
                  <c:v>174.07247924804687</c:v>
                </c:pt>
                <c:pt idx="19">
                  <c:v>177.73222351074219</c:v>
                </c:pt>
                <c:pt idx="20">
                  <c:v>179.95980834960937</c:v>
                </c:pt>
                <c:pt idx="21">
                  <c:v>182.29345703125</c:v>
                </c:pt>
                <c:pt idx="22">
                  <c:v>184.72792053222656</c:v>
                </c:pt>
                <c:pt idx="23">
                  <c:v>187.72767639160156</c:v>
                </c:pt>
                <c:pt idx="24">
                  <c:v>191.17730712890625</c:v>
                </c:pt>
                <c:pt idx="25">
                  <c:v>194.75926208496094</c:v>
                </c:pt>
                <c:pt idx="26">
                  <c:v>198.3155517578125</c:v>
                </c:pt>
                <c:pt idx="27">
                  <c:v>201.54013061523437</c:v>
                </c:pt>
                <c:pt idx="28">
                  <c:v>204.72419738769531</c:v>
                </c:pt>
                <c:pt idx="29">
                  <c:v>208.35881042480469</c:v>
                </c:pt>
                <c:pt idx="30">
                  <c:v>212.28721618652344</c:v>
                </c:pt>
                <c:pt idx="31">
                  <c:v>216.35139465332031</c:v>
                </c:pt>
                <c:pt idx="32">
                  <c:v>220.50408935546875</c:v>
                </c:pt>
                <c:pt idx="33">
                  <c:v>224.69227600097656</c:v>
                </c:pt>
                <c:pt idx="34">
                  <c:v>228.87425231933594</c:v>
                </c:pt>
                <c:pt idx="35">
                  <c:v>233.01846313476562</c:v>
                </c:pt>
                <c:pt idx="36">
                  <c:v>237.08760070800781</c:v>
                </c:pt>
                <c:pt idx="37">
                  <c:v>241.07057189941406</c:v>
                </c:pt>
                <c:pt idx="38">
                  <c:v>244.97117614746094</c:v>
                </c:pt>
                <c:pt idx="39">
                  <c:v>248.79208374023437</c:v>
                </c:pt>
                <c:pt idx="40">
                  <c:v>252.53779602050781</c:v>
                </c:pt>
                <c:pt idx="41">
                  <c:v>256.18524169921875</c:v>
                </c:pt>
                <c:pt idx="42">
                  <c:v>259.75173950195313</c:v>
                </c:pt>
                <c:pt idx="43">
                  <c:v>263.25930786132812</c:v>
                </c:pt>
                <c:pt idx="44">
                  <c:v>266.71316528320313</c:v>
                </c:pt>
                <c:pt idx="45">
                  <c:v>270.11578369140625</c:v>
                </c:pt>
                <c:pt idx="46">
                  <c:v>273.48953247070312</c:v>
                </c:pt>
                <c:pt idx="47">
                  <c:v>276.82406616210937</c:v>
                </c:pt>
                <c:pt idx="48">
                  <c:v>280.10311889648437</c:v>
                </c:pt>
                <c:pt idx="49">
                  <c:v>283.31912231445312</c:v>
                </c:pt>
                <c:pt idx="50">
                  <c:v>286.46246337890625</c:v>
                </c:pt>
                <c:pt idx="51">
                  <c:v>289.5791015625</c:v>
                </c:pt>
                <c:pt idx="52">
                  <c:v>292.6380615234375</c:v>
                </c:pt>
                <c:pt idx="53">
                  <c:v>295.59628295898438</c:v>
                </c:pt>
                <c:pt idx="54">
                  <c:v>298.4404296875</c:v>
                </c:pt>
                <c:pt idx="55">
                  <c:v>301.15884399414062</c:v>
                </c:pt>
                <c:pt idx="56">
                  <c:v>303.74093627929687</c:v>
                </c:pt>
                <c:pt idx="57">
                  <c:v>306.17791748046875</c:v>
                </c:pt>
                <c:pt idx="58">
                  <c:v>308.46133422851563</c:v>
                </c:pt>
                <c:pt idx="59">
                  <c:v>310.584228515625</c:v>
                </c:pt>
                <c:pt idx="60">
                  <c:v>312.54266357421875</c:v>
                </c:pt>
                <c:pt idx="61">
                  <c:v>314.33489990234375</c:v>
                </c:pt>
                <c:pt idx="62">
                  <c:v>315.9608154296875</c:v>
                </c:pt>
                <c:pt idx="63">
                  <c:v>317.42138671875</c:v>
                </c:pt>
                <c:pt idx="64">
                  <c:v>318.7186279296875</c:v>
                </c:pt>
                <c:pt idx="65">
                  <c:v>319.85537719726562</c:v>
                </c:pt>
                <c:pt idx="66">
                  <c:v>320.83517456054687</c:v>
                </c:pt>
                <c:pt idx="67">
                  <c:v>321.6619873046875</c:v>
                </c:pt>
                <c:pt idx="68">
                  <c:v>322.34042358398437</c:v>
                </c:pt>
                <c:pt idx="69">
                  <c:v>322.8751220703125</c:v>
                </c:pt>
                <c:pt idx="70">
                  <c:v>323.26922607421875</c:v>
                </c:pt>
                <c:pt idx="71">
                  <c:v>323.52572631835937</c:v>
                </c:pt>
                <c:pt idx="72">
                  <c:v>323.64910888671875</c:v>
                </c:pt>
                <c:pt idx="73">
                  <c:v>323.6451416015625</c:v>
                </c:pt>
                <c:pt idx="74">
                  <c:v>323.52069091796875</c:v>
                </c:pt>
                <c:pt idx="75">
                  <c:v>323.28314208984375</c:v>
                </c:pt>
                <c:pt idx="76">
                  <c:v>322.94009399414062</c:v>
                </c:pt>
                <c:pt idx="77">
                  <c:v>322.49911499023437</c:v>
                </c:pt>
                <c:pt idx="78">
                  <c:v>321.96762084960937</c:v>
                </c:pt>
                <c:pt idx="79">
                  <c:v>321.35281372070312</c:v>
                </c:pt>
                <c:pt idx="80">
                  <c:v>320.66162109375</c:v>
                </c:pt>
                <c:pt idx="81">
                  <c:v>319.90090942382812</c:v>
                </c:pt>
                <c:pt idx="82">
                  <c:v>319.0775146484375</c:v>
                </c:pt>
                <c:pt idx="83">
                  <c:v>318.19821166992187</c:v>
                </c:pt>
                <c:pt idx="84">
                  <c:v>317.26950073242187</c:v>
                </c:pt>
                <c:pt idx="85">
                  <c:v>316.2977294921875</c:v>
                </c:pt>
                <c:pt idx="86">
                  <c:v>315.2889404296875</c:v>
                </c:pt>
                <c:pt idx="87">
                  <c:v>314.24893188476562</c:v>
                </c:pt>
                <c:pt idx="88">
                  <c:v>313.1832275390625</c:v>
                </c:pt>
                <c:pt idx="89">
                  <c:v>312.09695434570312</c:v>
                </c:pt>
                <c:pt idx="90">
                  <c:v>310.9949951171875</c:v>
                </c:pt>
                <c:pt idx="91">
                  <c:v>309.88186645507812</c:v>
                </c:pt>
                <c:pt idx="92">
                  <c:v>308.76165771484375</c:v>
                </c:pt>
                <c:pt idx="93">
                  <c:v>307.63833618164062</c:v>
                </c:pt>
                <c:pt idx="94">
                  <c:v>306.51559448242187</c:v>
                </c:pt>
                <c:pt idx="95">
                  <c:v>305.39700317382812</c:v>
                </c:pt>
                <c:pt idx="96">
                  <c:v>304.28579711914062</c:v>
                </c:pt>
                <c:pt idx="97">
                  <c:v>303.18466186523437</c:v>
                </c:pt>
                <c:pt idx="98">
                  <c:v>302.09600830078125</c:v>
                </c:pt>
                <c:pt idx="99">
                  <c:v>301.02236938476562</c:v>
                </c:pt>
                <c:pt idx="100">
                  <c:v>299.96737670898437</c:v>
                </c:pt>
                <c:pt idx="101">
                  <c:v>298.93280029296875</c:v>
                </c:pt>
                <c:pt idx="102">
                  <c:v>297.91973876953125</c:v>
                </c:pt>
                <c:pt idx="103">
                  <c:v>296.92898559570312</c:v>
                </c:pt>
                <c:pt idx="104">
                  <c:v>295.96099853515625</c:v>
                </c:pt>
                <c:pt idx="105">
                  <c:v>295.01602172851562</c:v>
                </c:pt>
                <c:pt idx="106">
                  <c:v>294.09393310546875</c:v>
                </c:pt>
                <c:pt idx="107">
                  <c:v>293.1944580078125</c:v>
                </c:pt>
                <c:pt idx="108">
                  <c:v>292.31707763671875</c:v>
                </c:pt>
                <c:pt idx="109">
                  <c:v>291.46099853515625</c:v>
                </c:pt>
                <c:pt idx="110">
                  <c:v>290.625</c:v>
                </c:pt>
              </c:numCache>
            </c:numRef>
          </c:yVal>
          <c:smooth val="0"/>
          <c:extLst xmlns:c16r2="http://schemas.microsoft.com/office/drawing/2015/06/chart">
            <c:ext xmlns:c16="http://schemas.microsoft.com/office/drawing/2014/chart" uri="{C3380CC4-5D6E-409C-BE32-E72D297353CC}">
              <c16:uniqueId val="{00000000-9B19-0643-8647-9E9C7E580778}"/>
            </c:ext>
          </c:extLst>
        </c:ser>
        <c:ser>
          <c:idx val="1"/>
          <c:order val="1"/>
          <c:tx>
            <c:strRef>
              <c:f>Output!$AD$1</c:f>
              <c:strCache>
                <c:ptCount val="1"/>
                <c:pt idx="0">
                  <c:v>IEA WEO Geschichte (2018)</c:v>
                </c:pt>
              </c:strCache>
            </c:strRef>
          </c:tx>
          <c:spPr>
            <a:ln w="19050" cap="rnd">
              <a:noFill/>
              <a:round/>
            </a:ln>
            <a:effectLst/>
          </c:spPr>
          <c:marker>
            <c:symbol val="diamond"/>
            <c:size val="7"/>
            <c:spPr>
              <a:solidFill>
                <a:srgbClr val="0070C0"/>
              </a:solidFill>
              <a:ln w="9525">
                <a:noFill/>
              </a:ln>
              <a:effectLst/>
            </c:spPr>
          </c:marker>
          <c:xVal>
            <c:numRef>
              <c:f>Output!$A$3:$A$30</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xVal>
          <c:yVal>
            <c:numRef>
              <c:f>Ausgabe!$D$3:$D$30</c:f>
              <c:numCache>
                <c:formatCode>General</c:formatCode>
                <c:ptCount val="28"/>
                <c:pt idx="0">
                  <c:v>135.5318603515625</c:v>
                </c:pt>
                <c:pt idx="10">
                  <c:v>153.44161987304688</c:v>
                </c:pt>
                <c:pt idx="11">
                  <c:v>155.15611267089844</c:v>
                </c:pt>
                <c:pt idx="12">
                  <c:v>156.54403686523437</c:v>
                </c:pt>
                <c:pt idx="13">
                  <c:v>159.89933776855469</c:v>
                </c:pt>
                <c:pt idx="14">
                  <c:v>166.32733154296875</c:v>
                </c:pt>
                <c:pt idx="15">
                  <c:v>167.41966247558594</c:v>
                </c:pt>
                <c:pt idx="16">
                  <c:v>169.80865478515625</c:v>
                </c:pt>
                <c:pt idx="17">
                  <c:v>170.92527770996094</c:v>
                </c:pt>
                <c:pt idx="18">
                  <c:v>170.79841613769531</c:v>
                </c:pt>
                <c:pt idx="19">
                  <c:v>167.53773498535156</c:v>
                </c:pt>
                <c:pt idx="20">
                  <c:v>173.0333251953125</c:v>
                </c:pt>
                <c:pt idx="21">
                  <c:v>172.586181640625</c:v>
                </c:pt>
                <c:pt idx="22">
                  <c:v>175.82843017578125</c:v>
                </c:pt>
                <c:pt idx="23">
                  <c:v>175.79493713378906</c:v>
                </c:pt>
                <c:pt idx="24">
                  <c:v>178.56158447265625</c:v>
                </c:pt>
                <c:pt idx="25">
                  <c:v>181.00666809082031</c:v>
                </c:pt>
                <c:pt idx="26">
                  <c:v>182.72283935546875</c:v>
                </c:pt>
                <c:pt idx="27">
                  <c:v>185.69755554199219</c:v>
                </c:pt>
              </c:numCache>
            </c:numRef>
          </c:yVal>
          <c:smooth val="0"/>
          <c:extLst xmlns:c16r2="http://schemas.microsoft.com/office/drawing/2015/06/chart">
            <c:ext xmlns:c16="http://schemas.microsoft.com/office/drawing/2014/chart" uri="{C3380CC4-5D6E-409C-BE32-E72D297353CC}">
              <c16:uniqueId val="{00000001-9B19-0643-8647-9E9C7E580778}"/>
            </c:ext>
          </c:extLst>
        </c:ser>
        <c:ser>
          <c:idx val="2"/>
          <c:order val="2"/>
          <c:tx>
            <c:strRef>
              <c:f>Leistung!$D$1</c:f>
              <c:strCache>
                <c:ptCount val="1"/>
                <c:pt idx="0">
                  <c:v>IEA WEO Aktuelle Politik (2018)</c:v>
                </c:pt>
              </c:strCache>
            </c:strRef>
          </c:tx>
          <c:spPr>
            <a:ln w="28575" cap="rnd">
              <a:noFill/>
              <a:round/>
            </a:ln>
            <a:effectLst/>
          </c:spPr>
          <c:marker>
            <c:symbol val="circle"/>
            <c:size val="7"/>
            <c:spPr>
              <a:solidFill>
                <a:srgbClr val="FF0000"/>
              </a:solidFill>
              <a:ln w="9525">
                <a:noFill/>
              </a:ln>
              <a:effectLst/>
            </c:spPr>
          </c:marker>
          <c:dPt>
            <c:idx val="19"/>
            <c:marker>
              <c:symbol val="triangle"/>
              <c:size val="7"/>
            </c:marker>
            <c:bubble3D val="0"/>
            <c:extLst xmlns:c16r2="http://schemas.microsoft.com/office/drawing/2015/06/chart">
              <c:ext xmlns:c16="http://schemas.microsoft.com/office/drawing/2014/chart" uri="{C3380CC4-5D6E-409C-BE32-E72D297353CC}">
                <c16:uniqueId val="{00000002-9B19-0643-8647-9E9C7E580778}"/>
              </c:ext>
            </c:extLst>
          </c:dPt>
          <c:xVal>
            <c:numRef>
              <c:f>Ausgabe!$A$34:$A$113</c:f>
              <c:numCache>
                <c:formatCode>General</c:formatCode>
                <c:ptCount val="8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pt idx="30">
                  <c:v>2051</c:v>
                </c:pt>
                <c:pt idx="31">
                  <c:v>2052</c:v>
                </c:pt>
                <c:pt idx="32">
                  <c:v>2053</c:v>
                </c:pt>
                <c:pt idx="33">
                  <c:v>2054</c:v>
                </c:pt>
                <c:pt idx="34">
                  <c:v>2055</c:v>
                </c:pt>
                <c:pt idx="35">
                  <c:v>2056</c:v>
                </c:pt>
                <c:pt idx="36">
                  <c:v>2057</c:v>
                </c:pt>
                <c:pt idx="37">
                  <c:v>2058</c:v>
                </c:pt>
                <c:pt idx="38">
                  <c:v>2059</c:v>
                </c:pt>
                <c:pt idx="39">
                  <c:v>2060</c:v>
                </c:pt>
                <c:pt idx="40">
                  <c:v>2061</c:v>
                </c:pt>
                <c:pt idx="41">
                  <c:v>2062</c:v>
                </c:pt>
                <c:pt idx="42">
                  <c:v>2063</c:v>
                </c:pt>
                <c:pt idx="43">
                  <c:v>2064</c:v>
                </c:pt>
                <c:pt idx="44">
                  <c:v>2065</c:v>
                </c:pt>
                <c:pt idx="45">
                  <c:v>2066</c:v>
                </c:pt>
                <c:pt idx="46">
                  <c:v>2067</c:v>
                </c:pt>
                <c:pt idx="47">
                  <c:v>2068</c:v>
                </c:pt>
                <c:pt idx="48">
                  <c:v>2069</c:v>
                </c:pt>
                <c:pt idx="49">
                  <c:v>2070</c:v>
                </c:pt>
                <c:pt idx="50">
                  <c:v>2071</c:v>
                </c:pt>
                <c:pt idx="51">
                  <c:v>2072</c:v>
                </c:pt>
                <c:pt idx="52">
                  <c:v>2073</c:v>
                </c:pt>
                <c:pt idx="53">
                  <c:v>2074</c:v>
                </c:pt>
                <c:pt idx="54">
                  <c:v>2075</c:v>
                </c:pt>
                <c:pt idx="55">
                  <c:v>2076</c:v>
                </c:pt>
                <c:pt idx="56">
                  <c:v>2077</c:v>
                </c:pt>
                <c:pt idx="57">
                  <c:v>2078</c:v>
                </c:pt>
                <c:pt idx="58">
                  <c:v>2079</c:v>
                </c:pt>
                <c:pt idx="59">
                  <c:v>2080</c:v>
                </c:pt>
                <c:pt idx="60">
                  <c:v>2081</c:v>
                </c:pt>
                <c:pt idx="61">
                  <c:v>2082</c:v>
                </c:pt>
                <c:pt idx="62">
                  <c:v>2083</c:v>
                </c:pt>
                <c:pt idx="63">
                  <c:v>2084</c:v>
                </c:pt>
                <c:pt idx="64">
                  <c:v>2085</c:v>
                </c:pt>
                <c:pt idx="65">
                  <c:v>2086</c:v>
                </c:pt>
                <c:pt idx="66">
                  <c:v>2087</c:v>
                </c:pt>
                <c:pt idx="67">
                  <c:v>2088</c:v>
                </c:pt>
                <c:pt idx="68">
                  <c:v>2089</c:v>
                </c:pt>
                <c:pt idx="69">
                  <c:v>2090</c:v>
                </c:pt>
                <c:pt idx="70">
                  <c:v>2091</c:v>
                </c:pt>
                <c:pt idx="71">
                  <c:v>2092</c:v>
                </c:pt>
                <c:pt idx="72">
                  <c:v>2093</c:v>
                </c:pt>
                <c:pt idx="73">
                  <c:v>2094</c:v>
                </c:pt>
                <c:pt idx="74">
                  <c:v>2095</c:v>
                </c:pt>
                <c:pt idx="75">
                  <c:v>2096</c:v>
                </c:pt>
                <c:pt idx="76">
                  <c:v>2097</c:v>
                </c:pt>
                <c:pt idx="77">
                  <c:v>2098</c:v>
                </c:pt>
                <c:pt idx="78">
                  <c:v>2099</c:v>
                </c:pt>
                <c:pt idx="79">
                  <c:v>2100</c:v>
                </c:pt>
              </c:numCache>
            </c:numRef>
          </c:xVal>
          <c:yVal>
            <c:numRef>
              <c:f>Ausgang!$D$34:$D$113</c:f>
              <c:numCache>
                <c:formatCode>General</c:formatCode>
                <c:ptCount val="80"/>
                <c:pt idx="4">
                  <c:v>205.23526000976562</c:v>
                </c:pt>
                <c:pt idx="9">
                  <c:v>214.71961975097656</c:v>
                </c:pt>
                <c:pt idx="14">
                  <c:v>223.11038208007812</c:v>
                </c:pt>
                <c:pt idx="19">
                  <c:v>233.21731567382812</c:v>
                </c:pt>
              </c:numCache>
            </c:numRef>
          </c:yVal>
          <c:smooth val="0"/>
          <c:extLst xmlns:c16r2="http://schemas.microsoft.com/office/drawing/2015/06/chart">
            <c:ext xmlns:c16="http://schemas.microsoft.com/office/drawing/2014/chart" uri="{C3380CC4-5D6E-409C-BE32-E72D297353CC}">
              <c16:uniqueId val="{00000003-9B19-0643-8647-9E9C7E580778}"/>
            </c:ext>
          </c:extLst>
        </c:ser>
        <c:ser>
          <c:idx val="12"/>
          <c:order val="3"/>
          <c:tx>
            <c:strRef>
              <c:f>Ausgabe!$G$1</c:f>
              <c:strCache>
                <c:ptCount val="1"/>
                <c:pt idx="0">
                  <c:v>BP (2018)</c:v>
                </c:pt>
              </c:strCache>
            </c:strRef>
          </c:tx>
          <c:spPr>
            <a:ln w="19050" cap="rnd">
              <a:solidFill>
                <a:schemeClr val="accent1">
                  <a:lumMod val="80000"/>
                  <a:lumOff val="20000"/>
                </a:schemeClr>
              </a:solidFill>
              <a:round/>
            </a:ln>
            <a:effectLst/>
          </c:spPr>
          <c:marker>
            <c:symbol val="none"/>
          </c:marker>
          <c:xVal>
            <c:numRef>
              <c:f>Ausgabe!$A$3:$A$30</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xVal>
          <c:yVal>
            <c:numRef>
              <c:f>Ausgabe!$G$3:$G$30</c:f>
              <c:numCache>
                <c:formatCode>General</c:formatCode>
                <c:ptCount val="28"/>
                <c:pt idx="0">
                  <c:v>136.28132629394531</c:v>
                </c:pt>
                <c:pt idx="1">
                  <c:v>136.37594604492187</c:v>
                </c:pt>
                <c:pt idx="2">
                  <c:v>138.75721740722656</c:v>
                </c:pt>
                <c:pt idx="3">
                  <c:v>137.87925720214844</c:v>
                </c:pt>
                <c:pt idx="4">
                  <c:v>140.92138671875</c:v>
                </c:pt>
                <c:pt idx="5">
                  <c:v>142.8485107421875</c:v>
                </c:pt>
                <c:pt idx="6">
                  <c:v>146.18807983398437</c:v>
                </c:pt>
                <c:pt idx="7">
                  <c:v>150.03236389160156</c:v>
                </c:pt>
                <c:pt idx="8">
                  <c:v>150.84062194824219</c:v>
                </c:pt>
                <c:pt idx="9">
                  <c:v>153.51882934570312</c:v>
                </c:pt>
                <c:pt idx="10">
                  <c:v>155.42752075195312</c:v>
                </c:pt>
                <c:pt idx="11">
                  <c:v>156.80882263183594</c:v>
                </c:pt>
                <c:pt idx="12">
                  <c:v>158.1646728515625</c:v>
                </c:pt>
                <c:pt idx="13">
                  <c:v>161.80007934570312</c:v>
                </c:pt>
                <c:pt idx="14">
                  <c:v>167.94210815429688</c:v>
                </c:pt>
                <c:pt idx="15">
                  <c:v>170.15138244628906</c:v>
                </c:pt>
                <c:pt idx="16">
                  <c:v>172.377685546875</c:v>
                </c:pt>
                <c:pt idx="17">
                  <c:v>175.04840087890625</c:v>
                </c:pt>
                <c:pt idx="18">
                  <c:v>174.24996948242187</c:v>
                </c:pt>
                <c:pt idx="19">
                  <c:v>171.25877380371094</c:v>
                </c:pt>
                <c:pt idx="20">
                  <c:v>176.77458190917969</c:v>
                </c:pt>
                <c:pt idx="21">
                  <c:v>178.60029602050781</c:v>
                </c:pt>
                <c:pt idx="22">
                  <c:v>180.80537414550781</c:v>
                </c:pt>
                <c:pt idx="23">
                  <c:v>183.08961486816406</c:v>
                </c:pt>
                <c:pt idx="24">
                  <c:v>184.57600402832031</c:v>
                </c:pt>
                <c:pt idx="25">
                  <c:v>187.98258972167969</c:v>
                </c:pt>
                <c:pt idx="26">
                  <c:v>191.40829467773437</c:v>
                </c:pt>
                <c:pt idx="27">
                  <c:v>194.1182861328125</c:v>
                </c:pt>
              </c:numCache>
            </c:numRef>
          </c:yVal>
          <c:smooth val="0"/>
          <c:extLst xmlns:c16r2="http://schemas.microsoft.com/office/drawing/2015/06/chart">
            <c:ext xmlns:c16="http://schemas.microsoft.com/office/drawing/2014/chart" uri="{C3380CC4-5D6E-409C-BE32-E72D297353CC}">
              <c16:uniqueId val="{00000004-9B19-0643-8647-9E9C7E580778}"/>
            </c:ext>
          </c:extLst>
        </c:ser>
        <c:ser>
          <c:idx val="3"/>
          <c:order val="4"/>
          <c:tx>
            <c:strRef>
              <c:f>Ausgabe!$AE$1</c:f>
              <c:strCache>
                <c:ptCount val="1"/>
                <c:pt idx="0">
                  <c:v>Shell-Verlauf (2018)</c:v>
                </c:pt>
              </c:strCache>
            </c:strRef>
          </c:tx>
          <c:spPr>
            <a:ln w="19050" cap="rnd">
              <a:noFill/>
              <a:round/>
            </a:ln>
            <a:effectLst/>
          </c:spPr>
          <c:marker>
            <c:symbol val="triangle"/>
            <c:size val="7"/>
            <c:spPr>
              <a:solidFill>
                <a:srgbClr val="FFFF00"/>
              </a:solidFill>
              <a:ln w="9525">
                <a:solidFill>
                  <a:schemeClr val="accent4"/>
                </a:solidFill>
              </a:ln>
              <a:effectLst/>
            </c:spPr>
          </c:marker>
          <c:xVal>
            <c:numRef>
              <c:f>Ausgabe!$A$3:$A$28</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xVal>
          <c:yVal>
            <c:numRef>
              <c:f>Ausgabe!$I$3:$I$28</c:f>
              <c:numCache>
                <c:formatCode>General</c:formatCode>
                <c:ptCount val="26"/>
                <c:pt idx="0">
                  <c:v>136.2637939453125</c:v>
                </c:pt>
                <c:pt idx="5">
                  <c:v>141.69659423828125</c:v>
                </c:pt>
                <c:pt idx="10">
                  <c:v>153.65873718261719</c:v>
                </c:pt>
                <c:pt idx="15">
                  <c:v>168.37626647949219</c:v>
                </c:pt>
                <c:pt idx="20">
                  <c:v>173.99822998046875</c:v>
                </c:pt>
                <c:pt idx="25">
                  <c:v>182.29351806640625</c:v>
                </c:pt>
              </c:numCache>
            </c:numRef>
          </c:yVal>
          <c:smooth val="0"/>
          <c:extLst xmlns:c16r2="http://schemas.microsoft.com/office/drawing/2015/06/chart">
            <c:ext xmlns:c16="http://schemas.microsoft.com/office/drawing/2014/chart" uri="{C3380CC4-5D6E-409C-BE32-E72D297353CC}">
              <c16:uniqueId val="{00000005-9B19-0643-8647-9E9C7E580778}"/>
            </c:ext>
          </c:extLst>
        </c:ser>
        <c:ser>
          <c:idx val="10"/>
          <c:order val="5"/>
          <c:tx>
            <c:strRef>
              <c:f>Ausgabe!$H$1</c:f>
              <c:strCache>
                <c:ptCount val="1"/>
                <c:pt idx="0">
                  <c:v>Muschelberg (2013)</c:v>
                </c:pt>
              </c:strCache>
            </c:strRef>
          </c:tx>
          <c:spPr>
            <a:ln w="19050" cap="rnd">
              <a:noFill/>
              <a:round/>
            </a:ln>
            <a:effectLst/>
          </c:spPr>
          <c:marker>
            <c:symbol val="circle"/>
            <c:size val="7"/>
            <c:spPr>
              <a:solidFill>
                <a:srgbClr val="00B050"/>
              </a:solidFill>
              <a:ln w="9525">
                <a:solidFill>
                  <a:schemeClr val="accent5">
                    <a:lumMod val="60000"/>
                  </a:schemeClr>
                </a:solidFill>
              </a:ln>
              <a:effectLst/>
            </c:spPr>
          </c:marker>
          <c:xVal>
            <c:numRef>
              <c:f>Ausgabe!$A$33:$A$113</c:f>
              <c:numCache>
                <c:formatCode>General</c:formatCode>
                <c:ptCount val="8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pt idx="45">
                  <c:v>2065</c:v>
                </c:pt>
                <c:pt idx="46">
                  <c:v>2066</c:v>
                </c:pt>
                <c:pt idx="47">
                  <c:v>2067</c:v>
                </c:pt>
                <c:pt idx="48">
                  <c:v>2068</c:v>
                </c:pt>
                <c:pt idx="49">
                  <c:v>2069</c:v>
                </c:pt>
                <c:pt idx="50">
                  <c:v>2070</c:v>
                </c:pt>
                <c:pt idx="51">
                  <c:v>2071</c:v>
                </c:pt>
                <c:pt idx="52">
                  <c:v>2072</c:v>
                </c:pt>
                <c:pt idx="53">
                  <c:v>2073</c:v>
                </c:pt>
                <c:pt idx="54">
                  <c:v>2074</c:v>
                </c:pt>
                <c:pt idx="55">
                  <c:v>2075</c:v>
                </c:pt>
                <c:pt idx="56">
                  <c:v>2076</c:v>
                </c:pt>
                <c:pt idx="57">
                  <c:v>2077</c:v>
                </c:pt>
                <c:pt idx="58">
                  <c:v>2078</c:v>
                </c:pt>
                <c:pt idx="59">
                  <c:v>2079</c:v>
                </c:pt>
                <c:pt idx="60">
                  <c:v>2080</c:v>
                </c:pt>
                <c:pt idx="61">
                  <c:v>2081</c:v>
                </c:pt>
                <c:pt idx="62">
                  <c:v>2082</c:v>
                </c:pt>
                <c:pt idx="63">
                  <c:v>2083</c:v>
                </c:pt>
                <c:pt idx="64">
                  <c:v>2084</c:v>
                </c:pt>
                <c:pt idx="65">
                  <c:v>2085</c:v>
                </c:pt>
                <c:pt idx="66">
                  <c:v>2086</c:v>
                </c:pt>
                <c:pt idx="67">
                  <c:v>2087</c:v>
                </c:pt>
                <c:pt idx="68">
                  <c:v>2088</c:v>
                </c:pt>
                <c:pt idx="69">
                  <c:v>2089</c:v>
                </c:pt>
                <c:pt idx="70">
                  <c:v>2090</c:v>
                </c:pt>
                <c:pt idx="71">
                  <c:v>2091</c:v>
                </c:pt>
                <c:pt idx="72">
                  <c:v>2092</c:v>
                </c:pt>
                <c:pt idx="73">
                  <c:v>2093</c:v>
                </c:pt>
                <c:pt idx="74">
                  <c:v>2094</c:v>
                </c:pt>
                <c:pt idx="75">
                  <c:v>2095</c:v>
                </c:pt>
                <c:pt idx="76">
                  <c:v>2096</c:v>
                </c:pt>
                <c:pt idx="77">
                  <c:v>2097</c:v>
                </c:pt>
                <c:pt idx="78">
                  <c:v>2098</c:v>
                </c:pt>
                <c:pt idx="79">
                  <c:v>2099</c:v>
                </c:pt>
                <c:pt idx="80">
                  <c:v>2100</c:v>
                </c:pt>
              </c:numCache>
            </c:numRef>
          </c:xVal>
          <c:yVal>
            <c:numRef>
              <c:f>Ausgang!$H$33:$H$113</c:f>
              <c:numCache>
                <c:formatCode>General</c:formatCode>
                <c:ptCount val="81"/>
                <c:pt idx="0">
                  <c:v>190.19999694824219</c:v>
                </c:pt>
                <c:pt idx="10">
                  <c:v>199.60000610351562</c:v>
                </c:pt>
                <c:pt idx="20">
                  <c:v>188.69999694824219</c:v>
                </c:pt>
                <c:pt idx="30">
                  <c:v>160.5</c:v>
                </c:pt>
                <c:pt idx="40">
                  <c:v>132.39999389648437</c:v>
                </c:pt>
              </c:numCache>
            </c:numRef>
          </c:yVal>
          <c:smooth val="0"/>
          <c:extLst xmlns:c16r2="http://schemas.microsoft.com/office/drawing/2015/06/chart">
            <c:ext xmlns:c16="http://schemas.microsoft.com/office/drawing/2014/chart" uri="{C3380CC4-5D6E-409C-BE32-E72D297353CC}">
              <c16:uniqueId val="{00000006-9B19-0643-8647-9E9C7E580778}"/>
            </c:ext>
          </c:extLst>
        </c:ser>
        <c:ser>
          <c:idx val="4"/>
          <c:order val="6"/>
          <c:tx>
            <c:strRef>
              <c:f>Ausgabe!$K$1</c:f>
              <c:strCache>
                <c:ptCount val="1"/>
                <c:pt idx="0">
                  <c:v>PBL IMAGE SSP2 Grundlinie (2016)</c:v>
                </c:pt>
              </c:strCache>
            </c:strRef>
          </c:tx>
          <c:spPr>
            <a:ln w="28575" cap="rnd">
              <a:solidFill>
                <a:srgbClr val="7030A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Ausgang!$K$3:$K$113</c:f>
              <c:numCache>
                <c:formatCode>General</c:formatCode>
                <c:ptCount val="111"/>
                <c:pt idx="15">
                  <c:v>173.66209411621094</c:v>
                </c:pt>
                <c:pt idx="16">
                  <c:v>173.04815673828125</c:v>
                </c:pt>
                <c:pt idx="17">
                  <c:v>172.43421936035156</c:v>
                </c:pt>
                <c:pt idx="18">
                  <c:v>171.82028198242187</c:v>
                </c:pt>
                <c:pt idx="19">
                  <c:v>171.20634460449219</c:v>
                </c:pt>
                <c:pt idx="20">
                  <c:v>170.5924072265625</c:v>
                </c:pt>
                <c:pt idx="21">
                  <c:v>171.02853393554687</c:v>
                </c:pt>
                <c:pt idx="22">
                  <c:v>171.46466064453125</c:v>
                </c:pt>
                <c:pt idx="23">
                  <c:v>171.90080261230469</c:v>
                </c:pt>
                <c:pt idx="24">
                  <c:v>172.33692932128906</c:v>
                </c:pt>
                <c:pt idx="25">
                  <c:v>172.77305603027344</c:v>
                </c:pt>
                <c:pt idx="26">
                  <c:v>173.20918273925781</c:v>
                </c:pt>
                <c:pt idx="27">
                  <c:v>173.64530944824219</c:v>
                </c:pt>
                <c:pt idx="28">
                  <c:v>174.08145141601562</c:v>
                </c:pt>
                <c:pt idx="29">
                  <c:v>174.517578125</c:v>
                </c:pt>
                <c:pt idx="30">
                  <c:v>174.95370483398437</c:v>
                </c:pt>
                <c:pt idx="31">
                  <c:v>173.8612060546875</c:v>
                </c:pt>
                <c:pt idx="32">
                  <c:v>172.76872253417969</c:v>
                </c:pt>
                <c:pt idx="33">
                  <c:v>171.67623901367188</c:v>
                </c:pt>
                <c:pt idx="34">
                  <c:v>170.583740234375</c:v>
                </c:pt>
                <c:pt idx="35">
                  <c:v>169.49124145507812</c:v>
                </c:pt>
                <c:pt idx="36">
                  <c:v>168.39875793457031</c:v>
                </c:pt>
                <c:pt idx="37">
                  <c:v>167.3062744140625</c:v>
                </c:pt>
                <c:pt idx="38">
                  <c:v>166.21377563476562</c:v>
                </c:pt>
                <c:pt idx="39">
                  <c:v>165.12127685546875</c:v>
                </c:pt>
                <c:pt idx="40">
                  <c:v>164.02879333496094</c:v>
                </c:pt>
                <c:pt idx="41">
                  <c:v>163.37347412109375</c:v>
                </c:pt>
                <c:pt idx="42">
                  <c:v>162.71815490722656</c:v>
                </c:pt>
                <c:pt idx="43">
                  <c:v>162.06283569335938</c:v>
                </c:pt>
                <c:pt idx="44">
                  <c:v>161.40751647949219</c:v>
                </c:pt>
                <c:pt idx="45">
                  <c:v>160.752197265625</c:v>
                </c:pt>
                <c:pt idx="46">
                  <c:v>160.09687805175781</c:v>
                </c:pt>
                <c:pt idx="47">
                  <c:v>159.44155883789062</c:v>
                </c:pt>
                <c:pt idx="48">
                  <c:v>158.78623962402344</c:v>
                </c:pt>
                <c:pt idx="49">
                  <c:v>158.13092041015625</c:v>
                </c:pt>
                <c:pt idx="50">
                  <c:v>157.47560119628906</c:v>
                </c:pt>
                <c:pt idx="51">
                  <c:v>159.0322265625</c:v>
                </c:pt>
                <c:pt idx="52">
                  <c:v>160.5888671875</c:v>
                </c:pt>
                <c:pt idx="53">
                  <c:v>162.14549255371094</c:v>
                </c:pt>
                <c:pt idx="54">
                  <c:v>163.70211791992187</c:v>
                </c:pt>
                <c:pt idx="55">
                  <c:v>165.25875854492187</c:v>
                </c:pt>
                <c:pt idx="56">
                  <c:v>166.81538391113281</c:v>
                </c:pt>
                <c:pt idx="57">
                  <c:v>168.37200927734375</c:v>
                </c:pt>
                <c:pt idx="58">
                  <c:v>169.92863464355469</c:v>
                </c:pt>
                <c:pt idx="59">
                  <c:v>171.48527526855469</c:v>
                </c:pt>
                <c:pt idx="60">
                  <c:v>173.04190063476562</c:v>
                </c:pt>
                <c:pt idx="61">
                  <c:v>175.60177612304687</c:v>
                </c:pt>
                <c:pt idx="62">
                  <c:v>178.16163635253906</c:v>
                </c:pt>
                <c:pt idx="63">
                  <c:v>180.72151184082031</c:v>
                </c:pt>
                <c:pt idx="64">
                  <c:v>183.2813720703125</c:v>
                </c:pt>
                <c:pt idx="65">
                  <c:v>185.84124755859375</c:v>
                </c:pt>
                <c:pt idx="66">
                  <c:v>188.401123046875</c:v>
                </c:pt>
                <c:pt idx="67">
                  <c:v>190.96098327636719</c:v>
                </c:pt>
                <c:pt idx="68">
                  <c:v>193.52085876464844</c:v>
                </c:pt>
                <c:pt idx="69">
                  <c:v>196.08071899414062</c:v>
                </c:pt>
                <c:pt idx="70">
                  <c:v>198.64059448242187</c:v>
                </c:pt>
                <c:pt idx="71">
                  <c:v>199.07171630859375</c:v>
                </c:pt>
                <c:pt idx="72">
                  <c:v>199.50283813476562</c:v>
                </c:pt>
                <c:pt idx="73">
                  <c:v>199.9339599609375</c:v>
                </c:pt>
                <c:pt idx="74">
                  <c:v>200.36508178710937</c:v>
                </c:pt>
                <c:pt idx="75">
                  <c:v>200.79620361328125</c:v>
                </c:pt>
                <c:pt idx="76">
                  <c:v>201.22731018066406</c:v>
                </c:pt>
                <c:pt idx="77">
                  <c:v>201.65843200683594</c:v>
                </c:pt>
                <c:pt idx="78">
                  <c:v>202.08955383300781</c:v>
                </c:pt>
                <c:pt idx="79">
                  <c:v>202.52067565917969</c:v>
                </c:pt>
                <c:pt idx="80">
                  <c:v>202.95179748535156</c:v>
                </c:pt>
                <c:pt idx="81">
                  <c:v>201.86466979980469</c:v>
                </c:pt>
                <c:pt idx="82">
                  <c:v>200.77754211425781</c:v>
                </c:pt>
                <c:pt idx="83">
                  <c:v>199.69041442871094</c:v>
                </c:pt>
                <c:pt idx="84">
                  <c:v>198.60328674316406</c:v>
                </c:pt>
                <c:pt idx="85">
                  <c:v>197.51614379882813</c:v>
                </c:pt>
                <c:pt idx="86">
                  <c:v>196.42901611328125</c:v>
                </c:pt>
                <c:pt idx="87">
                  <c:v>195.34188842773437</c:v>
                </c:pt>
                <c:pt idx="88">
                  <c:v>194.2547607421875</c:v>
                </c:pt>
                <c:pt idx="89">
                  <c:v>193.16763305664062</c:v>
                </c:pt>
                <c:pt idx="90">
                  <c:v>192.08050537109375</c:v>
                </c:pt>
                <c:pt idx="91">
                  <c:v>191.64657592773437</c:v>
                </c:pt>
                <c:pt idx="92">
                  <c:v>191.212646484375</c:v>
                </c:pt>
                <c:pt idx="93">
                  <c:v>190.77871704101562</c:v>
                </c:pt>
                <c:pt idx="94">
                  <c:v>190.34478759765625</c:v>
                </c:pt>
                <c:pt idx="95">
                  <c:v>189.91085815429687</c:v>
                </c:pt>
                <c:pt idx="96">
                  <c:v>189.47691345214844</c:v>
                </c:pt>
                <c:pt idx="97">
                  <c:v>189.04298400878906</c:v>
                </c:pt>
                <c:pt idx="98">
                  <c:v>188.60905456542969</c:v>
                </c:pt>
                <c:pt idx="99">
                  <c:v>188.17512512207031</c:v>
                </c:pt>
                <c:pt idx="100">
                  <c:v>187.74119567871094</c:v>
                </c:pt>
                <c:pt idx="101">
                  <c:v>187.02200317382812</c:v>
                </c:pt>
                <c:pt idx="102">
                  <c:v>186.30281066894531</c:v>
                </c:pt>
                <c:pt idx="103">
                  <c:v>185.58363342285156</c:v>
                </c:pt>
                <c:pt idx="104">
                  <c:v>184.86444091796875</c:v>
                </c:pt>
                <c:pt idx="105">
                  <c:v>184.14524841308594</c:v>
                </c:pt>
                <c:pt idx="106">
                  <c:v>183.42605590820312</c:v>
                </c:pt>
                <c:pt idx="107">
                  <c:v>182.70686340332031</c:v>
                </c:pt>
                <c:pt idx="108">
                  <c:v>181.98768615722656</c:v>
                </c:pt>
                <c:pt idx="109">
                  <c:v>181.26849365234375</c:v>
                </c:pt>
                <c:pt idx="110">
                  <c:v>180.54930114746094</c:v>
                </c:pt>
              </c:numCache>
            </c:numRef>
          </c:yVal>
          <c:smooth val="0"/>
          <c:extLst xmlns:c16r2="http://schemas.microsoft.com/office/drawing/2015/06/chart">
            <c:ext xmlns:c16="http://schemas.microsoft.com/office/drawing/2014/chart" uri="{C3380CC4-5D6E-409C-BE32-E72D297353CC}">
              <c16:uniqueId val="{00000007-9B19-0643-8647-9E9C7E580778}"/>
            </c:ext>
          </c:extLst>
        </c:ser>
        <c:ser>
          <c:idx val="5"/>
          <c:order val="7"/>
          <c:tx>
            <c:strRef>
              <c:f>Ausgabe!$L$1</c:f>
              <c:strCache>
                <c:ptCount val="1"/>
                <c:pt idx="0">
                  <c:v>IIASA MESSAGE-GLOBIOM SSP2 Baseline (2016)</c:v>
                </c:pt>
              </c:strCache>
            </c:strRef>
          </c:tx>
          <c:spPr>
            <a:ln w="19050" cap="rnd">
              <a:solidFill>
                <a:schemeClr val="accent5">
                  <a:lumMod val="50000"/>
                </a:schemeClr>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Ausgang!$L$3:$L$113</c:f>
              <c:numCache>
                <c:formatCode>General</c:formatCode>
                <c:ptCount val="111"/>
                <c:pt idx="15">
                  <c:v>172.61199951171875</c:v>
                </c:pt>
                <c:pt idx="16">
                  <c:v>172.71359252929687</c:v>
                </c:pt>
                <c:pt idx="17">
                  <c:v>172.81520080566406</c:v>
                </c:pt>
                <c:pt idx="18">
                  <c:v>172.91679382324219</c:v>
                </c:pt>
                <c:pt idx="19">
                  <c:v>173.01840209960937</c:v>
                </c:pt>
                <c:pt idx="20">
                  <c:v>173.1199951171875</c:v>
                </c:pt>
                <c:pt idx="21">
                  <c:v>176.53419494628906</c:v>
                </c:pt>
                <c:pt idx="22">
                  <c:v>179.94839477539062</c:v>
                </c:pt>
                <c:pt idx="23">
                  <c:v>183.36259460449219</c:v>
                </c:pt>
                <c:pt idx="24">
                  <c:v>186.77679443359375</c:v>
                </c:pt>
                <c:pt idx="25">
                  <c:v>190.19099426269531</c:v>
                </c:pt>
                <c:pt idx="26">
                  <c:v>193.60519409179687</c:v>
                </c:pt>
                <c:pt idx="27">
                  <c:v>197.01939392089844</c:v>
                </c:pt>
                <c:pt idx="28">
                  <c:v>200.43359375</c:v>
                </c:pt>
                <c:pt idx="29">
                  <c:v>203.84779357910156</c:v>
                </c:pt>
                <c:pt idx="30">
                  <c:v>207.26199340820312</c:v>
                </c:pt>
                <c:pt idx="31">
                  <c:v>209.11158752441406</c:v>
                </c:pt>
                <c:pt idx="32">
                  <c:v>210.96119689941406</c:v>
                </c:pt>
                <c:pt idx="33">
                  <c:v>212.810791015625</c:v>
                </c:pt>
                <c:pt idx="34">
                  <c:v>214.660400390625</c:v>
                </c:pt>
                <c:pt idx="35">
                  <c:v>216.50999450683594</c:v>
                </c:pt>
                <c:pt idx="36">
                  <c:v>218.35958862304687</c:v>
                </c:pt>
                <c:pt idx="37">
                  <c:v>220.20919799804687</c:v>
                </c:pt>
                <c:pt idx="38">
                  <c:v>222.05879211425781</c:v>
                </c:pt>
                <c:pt idx="39">
                  <c:v>223.90840148925781</c:v>
                </c:pt>
                <c:pt idx="40">
                  <c:v>225.75799560546875</c:v>
                </c:pt>
                <c:pt idx="41">
                  <c:v>227.25209045410156</c:v>
                </c:pt>
                <c:pt idx="42">
                  <c:v>228.74620056152344</c:v>
                </c:pt>
                <c:pt idx="43">
                  <c:v>230.24029541015625</c:v>
                </c:pt>
                <c:pt idx="44">
                  <c:v>231.73440551757813</c:v>
                </c:pt>
                <c:pt idx="45">
                  <c:v>233.22850036621094</c:v>
                </c:pt>
                <c:pt idx="46">
                  <c:v>234.72259521484375</c:v>
                </c:pt>
                <c:pt idx="47">
                  <c:v>236.21670532226562</c:v>
                </c:pt>
                <c:pt idx="48">
                  <c:v>237.71080017089844</c:v>
                </c:pt>
                <c:pt idx="49">
                  <c:v>239.20491027832031</c:v>
                </c:pt>
                <c:pt idx="50">
                  <c:v>240.69900512695312</c:v>
                </c:pt>
                <c:pt idx="51">
                  <c:v>241.23789978027344</c:v>
                </c:pt>
                <c:pt idx="52">
                  <c:v>241.77680969238281</c:v>
                </c:pt>
                <c:pt idx="53">
                  <c:v>242.31570434570312</c:v>
                </c:pt>
                <c:pt idx="54">
                  <c:v>242.85459899902344</c:v>
                </c:pt>
                <c:pt idx="55">
                  <c:v>243.39349365234375</c:v>
                </c:pt>
                <c:pt idx="56">
                  <c:v>243.93240356445312</c:v>
                </c:pt>
                <c:pt idx="57">
                  <c:v>244.47129821777344</c:v>
                </c:pt>
                <c:pt idx="58">
                  <c:v>245.01019287109375</c:v>
                </c:pt>
                <c:pt idx="59">
                  <c:v>245.54910278320312</c:v>
                </c:pt>
                <c:pt idx="60">
                  <c:v>246.08799743652344</c:v>
                </c:pt>
                <c:pt idx="61">
                  <c:v>244.20439147949219</c:v>
                </c:pt>
                <c:pt idx="62">
                  <c:v>242.32080078125</c:v>
                </c:pt>
                <c:pt idx="63">
                  <c:v>240.43719482421875</c:v>
                </c:pt>
                <c:pt idx="64">
                  <c:v>238.55360412597656</c:v>
                </c:pt>
                <c:pt idx="65">
                  <c:v>236.66999816894531</c:v>
                </c:pt>
                <c:pt idx="66">
                  <c:v>234.78639221191406</c:v>
                </c:pt>
                <c:pt idx="67">
                  <c:v>232.90280151367187</c:v>
                </c:pt>
                <c:pt idx="68">
                  <c:v>231.01919555664062</c:v>
                </c:pt>
                <c:pt idx="69">
                  <c:v>229.13560485839844</c:v>
                </c:pt>
                <c:pt idx="70">
                  <c:v>227.25199890136719</c:v>
                </c:pt>
                <c:pt idx="71">
                  <c:v>225.32929992675781</c:v>
                </c:pt>
                <c:pt idx="72">
                  <c:v>223.40660095214844</c:v>
                </c:pt>
                <c:pt idx="73">
                  <c:v>221.48390197753906</c:v>
                </c:pt>
                <c:pt idx="74">
                  <c:v>219.56120300292969</c:v>
                </c:pt>
                <c:pt idx="75">
                  <c:v>217.63848876953125</c:v>
                </c:pt>
                <c:pt idx="76">
                  <c:v>215.71578979492187</c:v>
                </c:pt>
                <c:pt idx="77">
                  <c:v>213.7930908203125</c:v>
                </c:pt>
                <c:pt idx="78">
                  <c:v>211.87039184570312</c:v>
                </c:pt>
                <c:pt idx="79">
                  <c:v>209.94769287109375</c:v>
                </c:pt>
                <c:pt idx="80">
                  <c:v>208.02499389648437</c:v>
                </c:pt>
                <c:pt idx="81">
                  <c:v>210.49659729003906</c:v>
                </c:pt>
                <c:pt idx="82">
                  <c:v>212.96820068359375</c:v>
                </c:pt>
                <c:pt idx="83">
                  <c:v>215.43978881835937</c:v>
                </c:pt>
                <c:pt idx="84">
                  <c:v>217.91139221191406</c:v>
                </c:pt>
                <c:pt idx="85">
                  <c:v>220.38299560546875</c:v>
                </c:pt>
                <c:pt idx="86">
                  <c:v>222.85459899902344</c:v>
                </c:pt>
                <c:pt idx="87">
                  <c:v>225.32620239257812</c:v>
                </c:pt>
                <c:pt idx="88">
                  <c:v>227.79779052734375</c:v>
                </c:pt>
                <c:pt idx="89">
                  <c:v>230.26939392089844</c:v>
                </c:pt>
                <c:pt idx="90">
                  <c:v>232.74099731445312</c:v>
                </c:pt>
                <c:pt idx="91">
                  <c:v>236.47279357910156</c:v>
                </c:pt>
                <c:pt idx="92">
                  <c:v>240.20458984375</c:v>
                </c:pt>
                <c:pt idx="93">
                  <c:v>243.9364013671875</c:v>
                </c:pt>
                <c:pt idx="94">
                  <c:v>247.66819763183594</c:v>
                </c:pt>
                <c:pt idx="95">
                  <c:v>251.39999389648438</c:v>
                </c:pt>
                <c:pt idx="96">
                  <c:v>255.13179016113281</c:v>
                </c:pt>
                <c:pt idx="97">
                  <c:v>258.86358642578125</c:v>
                </c:pt>
                <c:pt idx="98">
                  <c:v>262.59539794921875</c:v>
                </c:pt>
                <c:pt idx="99">
                  <c:v>266.32717895507812</c:v>
                </c:pt>
                <c:pt idx="100">
                  <c:v>270.05899047851562</c:v>
                </c:pt>
                <c:pt idx="101">
                  <c:v>272.91400146484375</c:v>
                </c:pt>
                <c:pt idx="102">
                  <c:v>275.76898193359375</c:v>
                </c:pt>
                <c:pt idx="103">
                  <c:v>278.62399291992187</c:v>
                </c:pt>
                <c:pt idx="104">
                  <c:v>281.47900390625</c:v>
                </c:pt>
                <c:pt idx="105">
                  <c:v>284.333984375</c:v>
                </c:pt>
                <c:pt idx="106">
                  <c:v>287.18899536132812</c:v>
                </c:pt>
                <c:pt idx="107">
                  <c:v>290.04400634765625</c:v>
                </c:pt>
                <c:pt idx="108">
                  <c:v>292.89901733398438</c:v>
                </c:pt>
                <c:pt idx="109">
                  <c:v>295.75399780273437</c:v>
                </c:pt>
                <c:pt idx="110">
                  <c:v>298.6090087890625</c:v>
                </c:pt>
              </c:numCache>
            </c:numRef>
          </c:yVal>
          <c:smooth val="0"/>
          <c:extLst xmlns:c16r2="http://schemas.microsoft.com/office/drawing/2015/06/chart">
            <c:ext xmlns:c16="http://schemas.microsoft.com/office/drawing/2014/chart" uri="{C3380CC4-5D6E-409C-BE32-E72D297353CC}">
              <c16:uniqueId val="{00000008-9B19-0643-8647-9E9C7E580778}"/>
            </c:ext>
          </c:extLst>
        </c:ser>
        <c:ser>
          <c:idx val="6"/>
          <c:order val="8"/>
          <c:tx>
            <c:strRef>
              <c:f>Ausgabe!$M$1</c:f>
              <c:strCache>
                <c:ptCount val="1"/>
                <c:pt idx="0">
                  <c:v>NIES AIM/CGE SSP2 Grundlinie (2016)</c:v>
                </c:pt>
              </c:strCache>
            </c:strRef>
          </c:tx>
          <c:spPr>
            <a:ln w="19050" cap="rnd">
              <a:solidFill>
                <a:srgbClr val="00B0F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Ausgang!$M$3:$M$113</c:f>
              <c:numCache>
                <c:formatCode>General</c:formatCode>
                <c:ptCount val="111"/>
                <c:pt idx="15">
                  <c:v>164.25149536132812</c:v>
                </c:pt>
                <c:pt idx="16">
                  <c:v>166.66127014160156</c:v>
                </c:pt>
                <c:pt idx="17">
                  <c:v>169.07106018066406</c:v>
                </c:pt>
                <c:pt idx="18">
                  <c:v>171.4808349609375</c:v>
                </c:pt>
                <c:pt idx="19">
                  <c:v>173.890625</c:v>
                </c:pt>
                <c:pt idx="20">
                  <c:v>176.30039978027344</c:v>
                </c:pt>
                <c:pt idx="21">
                  <c:v>179.90945434570312</c:v>
                </c:pt>
                <c:pt idx="22">
                  <c:v>183.51852416992187</c:v>
                </c:pt>
                <c:pt idx="23">
                  <c:v>187.12757873535156</c:v>
                </c:pt>
                <c:pt idx="24">
                  <c:v>190.73664855957031</c:v>
                </c:pt>
                <c:pt idx="25">
                  <c:v>194.345703125</c:v>
                </c:pt>
                <c:pt idx="26">
                  <c:v>197.95475769042969</c:v>
                </c:pt>
                <c:pt idx="27">
                  <c:v>201.56382751464844</c:v>
                </c:pt>
                <c:pt idx="28">
                  <c:v>205.17288208007812</c:v>
                </c:pt>
                <c:pt idx="29">
                  <c:v>208.78195190429687</c:v>
                </c:pt>
                <c:pt idx="30">
                  <c:v>212.39100646972656</c:v>
                </c:pt>
                <c:pt idx="31">
                  <c:v>215.65103149414062</c:v>
                </c:pt>
                <c:pt idx="32">
                  <c:v>218.91107177734375</c:v>
                </c:pt>
                <c:pt idx="33">
                  <c:v>222.17109680175781</c:v>
                </c:pt>
                <c:pt idx="34">
                  <c:v>225.43112182617187</c:v>
                </c:pt>
                <c:pt idx="35">
                  <c:v>228.691162109375</c:v>
                </c:pt>
                <c:pt idx="36">
                  <c:v>231.95118713378906</c:v>
                </c:pt>
                <c:pt idx="37">
                  <c:v>235.21121215820312</c:v>
                </c:pt>
                <c:pt idx="38">
                  <c:v>238.47123718261719</c:v>
                </c:pt>
                <c:pt idx="39">
                  <c:v>241.73127746582031</c:v>
                </c:pt>
                <c:pt idx="40">
                  <c:v>244.99130249023437</c:v>
                </c:pt>
                <c:pt idx="41">
                  <c:v>247.52247619628906</c:v>
                </c:pt>
                <c:pt idx="42">
                  <c:v>250.05364990234375</c:v>
                </c:pt>
                <c:pt idx="43">
                  <c:v>252.58480834960937</c:v>
                </c:pt>
                <c:pt idx="44">
                  <c:v>255.11598205566406</c:v>
                </c:pt>
                <c:pt idx="45">
                  <c:v>257.64715576171875</c:v>
                </c:pt>
                <c:pt idx="46">
                  <c:v>260.17831420898437</c:v>
                </c:pt>
                <c:pt idx="47">
                  <c:v>262.70950317382812</c:v>
                </c:pt>
                <c:pt idx="48">
                  <c:v>265.24066162109375</c:v>
                </c:pt>
                <c:pt idx="49">
                  <c:v>267.7718505859375</c:v>
                </c:pt>
                <c:pt idx="50">
                  <c:v>270.30300903320312</c:v>
                </c:pt>
                <c:pt idx="51">
                  <c:v>271.570068359375</c:v>
                </c:pt>
                <c:pt idx="52">
                  <c:v>272.83709716796875</c:v>
                </c:pt>
                <c:pt idx="53">
                  <c:v>274.10415649414062</c:v>
                </c:pt>
                <c:pt idx="54">
                  <c:v>275.3712158203125</c:v>
                </c:pt>
                <c:pt idx="55">
                  <c:v>276.63824462890625</c:v>
                </c:pt>
                <c:pt idx="56">
                  <c:v>277.90530395507812</c:v>
                </c:pt>
                <c:pt idx="57">
                  <c:v>279.17236328125</c:v>
                </c:pt>
                <c:pt idx="58">
                  <c:v>280.43942260742187</c:v>
                </c:pt>
                <c:pt idx="59">
                  <c:v>281.70645141601562</c:v>
                </c:pt>
                <c:pt idx="60">
                  <c:v>282.9735107421875</c:v>
                </c:pt>
                <c:pt idx="61">
                  <c:v>284.02365112304687</c:v>
                </c:pt>
                <c:pt idx="62">
                  <c:v>285.07379150390625</c:v>
                </c:pt>
                <c:pt idx="63">
                  <c:v>286.12393188476562</c:v>
                </c:pt>
                <c:pt idx="64">
                  <c:v>287.174072265625</c:v>
                </c:pt>
                <c:pt idx="65">
                  <c:v>288.22421264648437</c:v>
                </c:pt>
                <c:pt idx="66">
                  <c:v>289.27435302734375</c:v>
                </c:pt>
                <c:pt idx="67">
                  <c:v>290.32449340820312</c:v>
                </c:pt>
                <c:pt idx="68">
                  <c:v>291.3746337890625</c:v>
                </c:pt>
                <c:pt idx="69">
                  <c:v>292.42477416992187</c:v>
                </c:pt>
                <c:pt idx="70">
                  <c:v>293.47491455078125</c:v>
                </c:pt>
                <c:pt idx="71">
                  <c:v>294.3409423828125</c:v>
                </c:pt>
                <c:pt idx="72">
                  <c:v>295.20697021484375</c:v>
                </c:pt>
                <c:pt idx="73">
                  <c:v>296.072998046875</c:v>
                </c:pt>
                <c:pt idx="74">
                  <c:v>296.93902587890625</c:v>
                </c:pt>
                <c:pt idx="75">
                  <c:v>297.8050537109375</c:v>
                </c:pt>
                <c:pt idx="76">
                  <c:v>298.67108154296875</c:v>
                </c:pt>
                <c:pt idx="77">
                  <c:v>299.537109375</c:v>
                </c:pt>
                <c:pt idx="78">
                  <c:v>300.40313720703125</c:v>
                </c:pt>
                <c:pt idx="79">
                  <c:v>301.2691650390625</c:v>
                </c:pt>
                <c:pt idx="80">
                  <c:v>302.13519287109375</c:v>
                </c:pt>
                <c:pt idx="81">
                  <c:v>302.086181640625</c:v>
                </c:pt>
                <c:pt idx="82">
                  <c:v>302.03713989257812</c:v>
                </c:pt>
                <c:pt idx="83">
                  <c:v>301.98812866210937</c:v>
                </c:pt>
                <c:pt idx="84">
                  <c:v>301.93911743164062</c:v>
                </c:pt>
                <c:pt idx="85">
                  <c:v>301.89007568359375</c:v>
                </c:pt>
                <c:pt idx="86">
                  <c:v>301.841064453125</c:v>
                </c:pt>
                <c:pt idx="87">
                  <c:v>301.79205322265625</c:v>
                </c:pt>
                <c:pt idx="88">
                  <c:v>301.7430419921875</c:v>
                </c:pt>
                <c:pt idx="89">
                  <c:v>301.69400024414062</c:v>
                </c:pt>
                <c:pt idx="90">
                  <c:v>301.64498901367187</c:v>
                </c:pt>
                <c:pt idx="91">
                  <c:v>300.66961669921875</c:v>
                </c:pt>
                <c:pt idx="92">
                  <c:v>299.69424438476562</c:v>
                </c:pt>
                <c:pt idx="93">
                  <c:v>298.71884155273437</c:v>
                </c:pt>
                <c:pt idx="94">
                  <c:v>297.74346923828125</c:v>
                </c:pt>
                <c:pt idx="95">
                  <c:v>296.76809692382812</c:v>
                </c:pt>
                <c:pt idx="96">
                  <c:v>295.792724609375</c:v>
                </c:pt>
                <c:pt idx="97">
                  <c:v>294.81735229492187</c:v>
                </c:pt>
                <c:pt idx="98">
                  <c:v>293.84194946289062</c:v>
                </c:pt>
                <c:pt idx="99">
                  <c:v>292.8665771484375</c:v>
                </c:pt>
                <c:pt idx="100">
                  <c:v>291.89120483398437</c:v>
                </c:pt>
                <c:pt idx="101">
                  <c:v>290.0228271484375</c:v>
                </c:pt>
                <c:pt idx="102">
                  <c:v>288.15444946289062</c:v>
                </c:pt>
                <c:pt idx="103">
                  <c:v>286.28607177734375</c:v>
                </c:pt>
                <c:pt idx="104">
                  <c:v>284.41769409179687</c:v>
                </c:pt>
                <c:pt idx="105">
                  <c:v>282.54931640625</c:v>
                </c:pt>
                <c:pt idx="106">
                  <c:v>280.680908203125</c:v>
                </c:pt>
                <c:pt idx="107">
                  <c:v>278.81253051757813</c:v>
                </c:pt>
                <c:pt idx="108">
                  <c:v>276.94415283203125</c:v>
                </c:pt>
                <c:pt idx="109">
                  <c:v>275.07577514648437</c:v>
                </c:pt>
                <c:pt idx="110">
                  <c:v>273.2073974609375</c:v>
                </c:pt>
              </c:numCache>
            </c:numRef>
          </c:yVal>
          <c:smooth val="0"/>
          <c:extLst xmlns:c16r2="http://schemas.microsoft.com/office/drawing/2015/06/chart">
            <c:ext xmlns:c16="http://schemas.microsoft.com/office/drawing/2014/chart" uri="{C3380CC4-5D6E-409C-BE32-E72D297353CC}">
              <c16:uniqueId val="{00000009-9B19-0643-8647-9E9C7E580778}"/>
            </c:ext>
          </c:extLst>
        </c:ser>
        <c:ser>
          <c:idx val="7"/>
          <c:order val="9"/>
          <c:tx>
            <c:strRef>
              <c:f>Ausgabe!$N$1</c:f>
              <c:strCache>
                <c:ptCount val="1"/>
                <c:pt idx="0">
                  <c:v>PNNL GCAM4 SSP2 Grundlinie (2016)</c:v>
                </c:pt>
              </c:strCache>
            </c:strRef>
          </c:tx>
          <c:spPr>
            <a:ln w="19050" cap="rnd">
              <a:solidFill>
                <a:srgbClr val="FF0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Ausgang!$N$3:$N$113</c:f>
              <c:numCache>
                <c:formatCode>General</c:formatCode>
                <c:ptCount val="111"/>
                <c:pt idx="15">
                  <c:v>170.45877075195312</c:v>
                </c:pt>
                <c:pt idx="16">
                  <c:v>171.58277893066406</c:v>
                </c:pt>
                <c:pt idx="17">
                  <c:v>172.70680236816406</c:v>
                </c:pt>
                <c:pt idx="18">
                  <c:v>173.830810546875</c:v>
                </c:pt>
                <c:pt idx="19">
                  <c:v>174.954833984375</c:v>
                </c:pt>
                <c:pt idx="20">
                  <c:v>176.07884216308594</c:v>
                </c:pt>
                <c:pt idx="21">
                  <c:v>177.72727966308594</c:v>
                </c:pt>
                <c:pt idx="22">
                  <c:v>179.37571716308594</c:v>
                </c:pt>
                <c:pt idx="23">
                  <c:v>181.02413940429687</c:v>
                </c:pt>
                <c:pt idx="24">
                  <c:v>182.67257690429687</c:v>
                </c:pt>
                <c:pt idx="25">
                  <c:v>184.32101440429687</c:v>
                </c:pt>
                <c:pt idx="26">
                  <c:v>185.96945190429687</c:v>
                </c:pt>
                <c:pt idx="27">
                  <c:v>187.61788940429688</c:v>
                </c:pt>
                <c:pt idx="28">
                  <c:v>189.26631164550781</c:v>
                </c:pt>
                <c:pt idx="29">
                  <c:v>190.91474914550781</c:v>
                </c:pt>
                <c:pt idx="30">
                  <c:v>192.56318664550781</c:v>
                </c:pt>
                <c:pt idx="31">
                  <c:v>192.37806701660156</c:v>
                </c:pt>
                <c:pt idx="32">
                  <c:v>192.19294738769531</c:v>
                </c:pt>
                <c:pt idx="33">
                  <c:v>192.00784301757812</c:v>
                </c:pt>
                <c:pt idx="34">
                  <c:v>191.82272338867187</c:v>
                </c:pt>
                <c:pt idx="35">
                  <c:v>191.63760375976562</c:v>
                </c:pt>
                <c:pt idx="36">
                  <c:v>191.45248413085937</c:v>
                </c:pt>
                <c:pt idx="37">
                  <c:v>191.26736450195312</c:v>
                </c:pt>
                <c:pt idx="38">
                  <c:v>191.08226013183594</c:v>
                </c:pt>
                <c:pt idx="39">
                  <c:v>190.89714050292969</c:v>
                </c:pt>
                <c:pt idx="40">
                  <c:v>190.71202087402344</c:v>
                </c:pt>
                <c:pt idx="41">
                  <c:v>190.89363098144531</c:v>
                </c:pt>
                <c:pt idx="42">
                  <c:v>191.07525634765625</c:v>
                </c:pt>
                <c:pt idx="43">
                  <c:v>191.25686645507812</c:v>
                </c:pt>
                <c:pt idx="44">
                  <c:v>191.4384765625</c:v>
                </c:pt>
                <c:pt idx="45">
                  <c:v>191.62008666992187</c:v>
                </c:pt>
                <c:pt idx="46">
                  <c:v>191.80171203613281</c:v>
                </c:pt>
                <c:pt idx="47">
                  <c:v>191.98332214355469</c:v>
                </c:pt>
                <c:pt idx="48">
                  <c:v>192.16493225097656</c:v>
                </c:pt>
                <c:pt idx="49">
                  <c:v>192.3465576171875</c:v>
                </c:pt>
                <c:pt idx="50">
                  <c:v>192.52816772460937</c:v>
                </c:pt>
                <c:pt idx="51">
                  <c:v>193.4945068359375</c:v>
                </c:pt>
                <c:pt idx="52">
                  <c:v>194.46086120605469</c:v>
                </c:pt>
                <c:pt idx="53">
                  <c:v>195.42720031738281</c:v>
                </c:pt>
                <c:pt idx="54">
                  <c:v>196.39353942871094</c:v>
                </c:pt>
                <c:pt idx="55">
                  <c:v>197.35989379882812</c:v>
                </c:pt>
                <c:pt idx="56">
                  <c:v>198.32623291015625</c:v>
                </c:pt>
                <c:pt idx="57">
                  <c:v>199.29257202148437</c:v>
                </c:pt>
                <c:pt idx="58">
                  <c:v>200.2589111328125</c:v>
                </c:pt>
                <c:pt idx="59">
                  <c:v>201.22526550292969</c:v>
                </c:pt>
                <c:pt idx="60">
                  <c:v>202.19160461425781</c:v>
                </c:pt>
                <c:pt idx="61">
                  <c:v>203.46809387207031</c:v>
                </c:pt>
                <c:pt idx="62">
                  <c:v>204.74458312988281</c:v>
                </c:pt>
                <c:pt idx="63">
                  <c:v>206.02107238769531</c:v>
                </c:pt>
                <c:pt idx="64">
                  <c:v>207.29756164550781</c:v>
                </c:pt>
                <c:pt idx="65">
                  <c:v>208.57405090332031</c:v>
                </c:pt>
                <c:pt idx="66">
                  <c:v>209.85054016113281</c:v>
                </c:pt>
                <c:pt idx="67">
                  <c:v>211.12702941894531</c:v>
                </c:pt>
                <c:pt idx="68">
                  <c:v>212.40351867675781</c:v>
                </c:pt>
                <c:pt idx="69">
                  <c:v>213.68000793457031</c:v>
                </c:pt>
                <c:pt idx="70">
                  <c:v>214.95649719238281</c:v>
                </c:pt>
                <c:pt idx="71">
                  <c:v>218.23324584960937</c:v>
                </c:pt>
                <c:pt idx="72">
                  <c:v>221.510009765625</c:v>
                </c:pt>
                <c:pt idx="73">
                  <c:v>224.78675842285156</c:v>
                </c:pt>
                <c:pt idx="74">
                  <c:v>228.06350708007812</c:v>
                </c:pt>
                <c:pt idx="75">
                  <c:v>231.34027099609375</c:v>
                </c:pt>
                <c:pt idx="76">
                  <c:v>234.61701965332031</c:v>
                </c:pt>
                <c:pt idx="77">
                  <c:v>237.89376831054687</c:v>
                </c:pt>
                <c:pt idx="78">
                  <c:v>241.17051696777344</c:v>
                </c:pt>
                <c:pt idx="79">
                  <c:v>244.44728088378906</c:v>
                </c:pt>
                <c:pt idx="80">
                  <c:v>247.72402954101562</c:v>
                </c:pt>
                <c:pt idx="81">
                  <c:v>251.49687194824219</c:v>
                </c:pt>
                <c:pt idx="82">
                  <c:v>255.26969909667969</c:v>
                </c:pt>
                <c:pt idx="83">
                  <c:v>259.04254150390625</c:v>
                </c:pt>
                <c:pt idx="84">
                  <c:v>262.81536865234375</c:v>
                </c:pt>
                <c:pt idx="85">
                  <c:v>266.58819580078125</c:v>
                </c:pt>
                <c:pt idx="86">
                  <c:v>270.36105346679687</c:v>
                </c:pt>
                <c:pt idx="87">
                  <c:v>274.13388061523437</c:v>
                </c:pt>
                <c:pt idx="88">
                  <c:v>277.90670776367187</c:v>
                </c:pt>
                <c:pt idx="89">
                  <c:v>281.6795654296875</c:v>
                </c:pt>
                <c:pt idx="90">
                  <c:v>285.452392578125</c:v>
                </c:pt>
                <c:pt idx="91">
                  <c:v>288.98675537109375</c:v>
                </c:pt>
                <c:pt idx="92">
                  <c:v>292.5211181640625</c:v>
                </c:pt>
                <c:pt idx="93">
                  <c:v>296.05548095703125</c:v>
                </c:pt>
                <c:pt idx="94">
                  <c:v>299.58984375</c:v>
                </c:pt>
                <c:pt idx="95">
                  <c:v>303.12420654296875</c:v>
                </c:pt>
                <c:pt idx="96">
                  <c:v>306.65859985351562</c:v>
                </c:pt>
                <c:pt idx="97">
                  <c:v>310.19296264648437</c:v>
                </c:pt>
                <c:pt idx="98">
                  <c:v>313.72732543945312</c:v>
                </c:pt>
                <c:pt idx="99">
                  <c:v>317.26168823242187</c:v>
                </c:pt>
                <c:pt idx="100">
                  <c:v>320.79605102539062</c:v>
                </c:pt>
                <c:pt idx="101">
                  <c:v>323.69906616210937</c:v>
                </c:pt>
                <c:pt idx="102">
                  <c:v>326.60208129882812</c:v>
                </c:pt>
                <c:pt idx="103">
                  <c:v>329.50506591796875</c:v>
                </c:pt>
                <c:pt idx="104">
                  <c:v>332.4080810546875</c:v>
                </c:pt>
                <c:pt idx="105">
                  <c:v>335.31109619140625</c:v>
                </c:pt>
                <c:pt idx="106">
                  <c:v>338.214111328125</c:v>
                </c:pt>
                <c:pt idx="107">
                  <c:v>341.11712646484375</c:v>
                </c:pt>
                <c:pt idx="108">
                  <c:v>344.02011108398437</c:v>
                </c:pt>
                <c:pt idx="109">
                  <c:v>346.92312622070312</c:v>
                </c:pt>
                <c:pt idx="110">
                  <c:v>349.82614135742187</c:v>
                </c:pt>
              </c:numCache>
            </c:numRef>
          </c:yVal>
          <c:smooth val="0"/>
          <c:extLst xmlns:c16r2="http://schemas.microsoft.com/office/drawing/2015/06/chart">
            <c:ext xmlns:c16="http://schemas.microsoft.com/office/drawing/2014/chart" uri="{C3380CC4-5D6E-409C-BE32-E72D297353CC}">
              <c16:uniqueId val="{0000000A-9B19-0643-8647-9E9C7E580778}"/>
            </c:ext>
          </c:extLst>
        </c:ser>
        <c:ser>
          <c:idx val="8"/>
          <c:order val="10"/>
          <c:tx>
            <c:strRef>
              <c:f>Ausgabe!$O$1</c:f>
              <c:strCache>
                <c:ptCount val="1"/>
                <c:pt idx="0">
                  <c:v>PIK REMIND-MAGPIE SSP2 Grundlinie (2016)</c:v>
                </c:pt>
              </c:strCache>
            </c:strRef>
          </c:tx>
          <c:spPr>
            <a:ln w="19050" cap="rnd">
              <a:solidFill>
                <a:srgbClr val="4E8F0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Ausgang!$O$3:$O$113</c:f>
              <c:numCache>
                <c:formatCode>General</c:formatCode>
                <c:ptCount val="111"/>
                <c:pt idx="15">
                  <c:v>167.19999694824219</c:v>
                </c:pt>
                <c:pt idx="16">
                  <c:v>168.03999328613281</c:v>
                </c:pt>
                <c:pt idx="17">
                  <c:v>168.87998962402344</c:v>
                </c:pt>
                <c:pt idx="18">
                  <c:v>169.72000122070312</c:v>
                </c:pt>
                <c:pt idx="19">
                  <c:v>170.55999755859375</c:v>
                </c:pt>
                <c:pt idx="20">
                  <c:v>171.39999389648437</c:v>
                </c:pt>
                <c:pt idx="21">
                  <c:v>173.75999450683594</c:v>
                </c:pt>
                <c:pt idx="22">
                  <c:v>176.1199951171875</c:v>
                </c:pt>
                <c:pt idx="23">
                  <c:v>178.47999572753906</c:v>
                </c:pt>
                <c:pt idx="24">
                  <c:v>180.83999633789063</c:v>
                </c:pt>
                <c:pt idx="25">
                  <c:v>183.19999694824219</c:v>
                </c:pt>
                <c:pt idx="26">
                  <c:v>185.55999755859375</c:v>
                </c:pt>
                <c:pt idx="27">
                  <c:v>187.91999816894531</c:v>
                </c:pt>
                <c:pt idx="28">
                  <c:v>190.27999877929687</c:v>
                </c:pt>
                <c:pt idx="29">
                  <c:v>192.63999938964844</c:v>
                </c:pt>
                <c:pt idx="30">
                  <c:v>195</c:v>
                </c:pt>
                <c:pt idx="31">
                  <c:v>197.86000061035156</c:v>
                </c:pt>
                <c:pt idx="32">
                  <c:v>200.72000122070312</c:v>
                </c:pt>
                <c:pt idx="33">
                  <c:v>203.58000183105469</c:v>
                </c:pt>
                <c:pt idx="34">
                  <c:v>206.44000244140625</c:v>
                </c:pt>
                <c:pt idx="35">
                  <c:v>209.30000305175781</c:v>
                </c:pt>
                <c:pt idx="36">
                  <c:v>212.16000366210937</c:v>
                </c:pt>
                <c:pt idx="37">
                  <c:v>215.02000427246094</c:v>
                </c:pt>
                <c:pt idx="38">
                  <c:v>217.8800048828125</c:v>
                </c:pt>
                <c:pt idx="39">
                  <c:v>220.74000549316406</c:v>
                </c:pt>
                <c:pt idx="40">
                  <c:v>223.60000610351562</c:v>
                </c:pt>
                <c:pt idx="41">
                  <c:v>225.09001159667969</c:v>
                </c:pt>
                <c:pt idx="42">
                  <c:v>226.58000183105469</c:v>
                </c:pt>
                <c:pt idx="43">
                  <c:v>228.07000732421875</c:v>
                </c:pt>
                <c:pt idx="44">
                  <c:v>229.55999755859375</c:v>
                </c:pt>
                <c:pt idx="45">
                  <c:v>231.05000305175781</c:v>
                </c:pt>
                <c:pt idx="46">
                  <c:v>232.54000854492187</c:v>
                </c:pt>
                <c:pt idx="47">
                  <c:v>234.02999877929687</c:v>
                </c:pt>
                <c:pt idx="48">
                  <c:v>235.52000427246094</c:v>
                </c:pt>
                <c:pt idx="49">
                  <c:v>237.00999450683594</c:v>
                </c:pt>
                <c:pt idx="50">
                  <c:v>238.5</c:v>
                </c:pt>
                <c:pt idx="51">
                  <c:v>236.30999755859375</c:v>
                </c:pt>
                <c:pt idx="52">
                  <c:v>234.1199951171875</c:v>
                </c:pt>
                <c:pt idx="53">
                  <c:v>231.93000793457031</c:v>
                </c:pt>
                <c:pt idx="54">
                  <c:v>229.74000549316406</c:v>
                </c:pt>
                <c:pt idx="55">
                  <c:v>227.55000305175781</c:v>
                </c:pt>
                <c:pt idx="56">
                  <c:v>225.36000061035156</c:v>
                </c:pt>
                <c:pt idx="57">
                  <c:v>223.16999816894531</c:v>
                </c:pt>
                <c:pt idx="58">
                  <c:v>220.98001098632812</c:v>
                </c:pt>
                <c:pt idx="59">
                  <c:v>218.79000854492187</c:v>
                </c:pt>
                <c:pt idx="60">
                  <c:v>216.60000610351562</c:v>
                </c:pt>
                <c:pt idx="61">
                  <c:v>212.96000671386719</c:v>
                </c:pt>
                <c:pt idx="62">
                  <c:v>209.32000732421875</c:v>
                </c:pt>
                <c:pt idx="63">
                  <c:v>205.68000793457031</c:v>
                </c:pt>
                <c:pt idx="64">
                  <c:v>202.04000854492187</c:v>
                </c:pt>
                <c:pt idx="65">
                  <c:v>198.39999389648437</c:v>
                </c:pt>
                <c:pt idx="66">
                  <c:v>194.75999450683594</c:v>
                </c:pt>
                <c:pt idx="67">
                  <c:v>191.1199951171875</c:v>
                </c:pt>
                <c:pt idx="68">
                  <c:v>187.47999572753906</c:v>
                </c:pt>
                <c:pt idx="69">
                  <c:v>183.83999633789062</c:v>
                </c:pt>
                <c:pt idx="70">
                  <c:v>180.19999694824219</c:v>
                </c:pt>
                <c:pt idx="71">
                  <c:v>176.86000061035156</c:v>
                </c:pt>
                <c:pt idx="72">
                  <c:v>173.52000427246094</c:v>
                </c:pt>
                <c:pt idx="73">
                  <c:v>170.17999267578125</c:v>
                </c:pt>
                <c:pt idx="74">
                  <c:v>166.83999633789062</c:v>
                </c:pt>
                <c:pt idx="75">
                  <c:v>163.5</c:v>
                </c:pt>
                <c:pt idx="76">
                  <c:v>160.16000366210937</c:v>
                </c:pt>
                <c:pt idx="77">
                  <c:v>156.82000732421875</c:v>
                </c:pt>
                <c:pt idx="78">
                  <c:v>153.47999572753906</c:v>
                </c:pt>
                <c:pt idx="79">
                  <c:v>150.13999938964844</c:v>
                </c:pt>
                <c:pt idx="80">
                  <c:v>146.80000305175781</c:v>
                </c:pt>
                <c:pt idx="81">
                  <c:v>144.3699951171875</c:v>
                </c:pt>
                <c:pt idx="82">
                  <c:v>141.94000244140625</c:v>
                </c:pt>
                <c:pt idx="83">
                  <c:v>139.510009765625</c:v>
                </c:pt>
                <c:pt idx="84">
                  <c:v>137.08000183105469</c:v>
                </c:pt>
                <c:pt idx="85">
                  <c:v>134.64999389648437</c:v>
                </c:pt>
                <c:pt idx="86">
                  <c:v>132.22000122070313</c:v>
                </c:pt>
                <c:pt idx="87">
                  <c:v>129.79000854492188</c:v>
                </c:pt>
                <c:pt idx="88">
                  <c:v>127.36000061035156</c:v>
                </c:pt>
                <c:pt idx="89">
                  <c:v>124.93000030517578</c:v>
                </c:pt>
                <c:pt idx="90">
                  <c:v>122.5</c:v>
                </c:pt>
                <c:pt idx="91">
                  <c:v>120.84999847412109</c:v>
                </c:pt>
                <c:pt idx="92">
                  <c:v>119.19999694824219</c:v>
                </c:pt>
                <c:pt idx="93">
                  <c:v>117.55000305175781</c:v>
                </c:pt>
                <c:pt idx="94">
                  <c:v>115.90000152587891</c:v>
                </c:pt>
                <c:pt idx="95">
                  <c:v>114.25</c:v>
                </c:pt>
                <c:pt idx="96">
                  <c:v>112.59999847412109</c:v>
                </c:pt>
                <c:pt idx="97">
                  <c:v>110.94999694824219</c:v>
                </c:pt>
                <c:pt idx="98">
                  <c:v>109.30000305175781</c:v>
                </c:pt>
                <c:pt idx="99">
                  <c:v>107.65000152587891</c:v>
                </c:pt>
                <c:pt idx="100">
                  <c:v>106</c:v>
                </c:pt>
                <c:pt idx="101">
                  <c:v>107.87999725341797</c:v>
                </c:pt>
                <c:pt idx="102">
                  <c:v>109.76000213623047</c:v>
                </c:pt>
                <c:pt idx="103">
                  <c:v>111.63999938964844</c:v>
                </c:pt>
                <c:pt idx="104">
                  <c:v>113.52000427246094</c:v>
                </c:pt>
                <c:pt idx="105">
                  <c:v>115.40000152587891</c:v>
                </c:pt>
                <c:pt idx="106">
                  <c:v>117.27999877929687</c:v>
                </c:pt>
                <c:pt idx="107">
                  <c:v>119.16000366210937</c:v>
                </c:pt>
                <c:pt idx="108">
                  <c:v>121.04000091552734</c:v>
                </c:pt>
                <c:pt idx="109">
                  <c:v>122.92000579833984</c:v>
                </c:pt>
                <c:pt idx="110">
                  <c:v>124.80000305175781</c:v>
                </c:pt>
              </c:numCache>
            </c:numRef>
          </c:yVal>
          <c:smooth val="0"/>
          <c:extLst xmlns:c16r2="http://schemas.microsoft.com/office/drawing/2015/06/chart">
            <c:ext xmlns:c16="http://schemas.microsoft.com/office/drawing/2014/chart" uri="{C3380CC4-5D6E-409C-BE32-E72D297353CC}">
              <c16:uniqueId val="{0000000B-9B19-0643-8647-9E9C7E580778}"/>
            </c:ext>
          </c:extLst>
        </c:ser>
        <c:ser>
          <c:idx val="9"/>
          <c:order val="11"/>
          <c:tx>
            <c:strRef>
              <c:f>Ausgabe!$P$1</c:f>
              <c:strCache>
                <c:ptCount val="1"/>
                <c:pt idx="0">
                  <c:v>EIEE WITCH-GLOBIOM SSP2 Grundlinie (2016)</c:v>
                </c:pt>
              </c:strCache>
            </c:strRef>
          </c:tx>
          <c:spPr>
            <a:ln w="19050" cap="rnd">
              <a:solidFill>
                <a:srgbClr val="FFC00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Ausgang!$P$3:$P$113</c:f>
              <c:numCache>
                <c:formatCode>General</c:formatCode>
                <c:ptCount val="111"/>
                <c:pt idx="15">
                  <c:v>159.5626220703125</c:v>
                </c:pt>
                <c:pt idx="16">
                  <c:v>163.52372741699219</c:v>
                </c:pt>
                <c:pt idx="17">
                  <c:v>167.48483276367187</c:v>
                </c:pt>
                <c:pt idx="18">
                  <c:v>171.44593811035156</c:v>
                </c:pt>
                <c:pt idx="19">
                  <c:v>175.40704345703125</c:v>
                </c:pt>
                <c:pt idx="20">
                  <c:v>179.36814880371094</c:v>
                </c:pt>
                <c:pt idx="21">
                  <c:v>184.45269775390625</c:v>
                </c:pt>
                <c:pt idx="22">
                  <c:v>189.53724670410156</c:v>
                </c:pt>
                <c:pt idx="23">
                  <c:v>194.62179565429687</c:v>
                </c:pt>
                <c:pt idx="24">
                  <c:v>199.70634460449219</c:v>
                </c:pt>
                <c:pt idx="25">
                  <c:v>204.7908935546875</c:v>
                </c:pt>
                <c:pt idx="26">
                  <c:v>209.87542724609375</c:v>
                </c:pt>
                <c:pt idx="27">
                  <c:v>214.95997619628906</c:v>
                </c:pt>
                <c:pt idx="28">
                  <c:v>220.04452514648437</c:v>
                </c:pt>
                <c:pt idx="29">
                  <c:v>225.12907409667969</c:v>
                </c:pt>
                <c:pt idx="30">
                  <c:v>230.213623046875</c:v>
                </c:pt>
                <c:pt idx="31">
                  <c:v>234.650390625</c:v>
                </c:pt>
                <c:pt idx="32">
                  <c:v>239.08714294433594</c:v>
                </c:pt>
                <c:pt idx="33">
                  <c:v>243.52391052246094</c:v>
                </c:pt>
                <c:pt idx="34">
                  <c:v>247.96066284179687</c:v>
                </c:pt>
                <c:pt idx="35">
                  <c:v>252.39743041992187</c:v>
                </c:pt>
                <c:pt idx="36">
                  <c:v>256.83419799804687</c:v>
                </c:pt>
                <c:pt idx="37">
                  <c:v>261.27096557617187</c:v>
                </c:pt>
                <c:pt idx="38">
                  <c:v>265.70770263671875</c:v>
                </c:pt>
                <c:pt idx="39">
                  <c:v>270.14447021484375</c:v>
                </c:pt>
                <c:pt idx="40">
                  <c:v>274.58123779296875</c:v>
                </c:pt>
                <c:pt idx="41">
                  <c:v>278.08251953125</c:v>
                </c:pt>
                <c:pt idx="42">
                  <c:v>281.58380126953125</c:v>
                </c:pt>
                <c:pt idx="43">
                  <c:v>285.08505249023437</c:v>
                </c:pt>
                <c:pt idx="44">
                  <c:v>288.58633422851562</c:v>
                </c:pt>
                <c:pt idx="45">
                  <c:v>292.08761596679688</c:v>
                </c:pt>
                <c:pt idx="46">
                  <c:v>295.58889770507812</c:v>
                </c:pt>
                <c:pt idx="47">
                  <c:v>299.09017944335937</c:v>
                </c:pt>
                <c:pt idx="48">
                  <c:v>302.5914306640625</c:v>
                </c:pt>
                <c:pt idx="49">
                  <c:v>306.09271240234375</c:v>
                </c:pt>
                <c:pt idx="50">
                  <c:v>309.593994140625</c:v>
                </c:pt>
                <c:pt idx="51">
                  <c:v>312.4677734375</c:v>
                </c:pt>
                <c:pt idx="52">
                  <c:v>315.341552734375</c:v>
                </c:pt>
                <c:pt idx="53">
                  <c:v>318.21533203125</c:v>
                </c:pt>
                <c:pt idx="54">
                  <c:v>321.089111328125</c:v>
                </c:pt>
                <c:pt idx="55">
                  <c:v>323.962890625</c:v>
                </c:pt>
                <c:pt idx="56">
                  <c:v>326.836669921875</c:v>
                </c:pt>
                <c:pt idx="57">
                  <c:v>329.71044921875</c:v>
                </c:pt>
                <c:pt idx="58">
                  <c:v>332.584228515625</c:v>
                </c:pt>
                <c:pt idx="59">
                  <c:v>335.4580078125</c:v>
                </c:pt>
                <c:pt idx="60">
                  <c:v>338.331787109375</c:v>
                </c:pt>
                <c:pt idx="61">
                  <c:v>340.9912109375</c:v>
                </c:pt>
                <c:pt idx="62">
                  <c:v>343.65066528320312</c:v>
                </c:pt>
                <c:pt idx="63">
                  <c:v>346.31011962890625</c:v>
                </c:pt>
                <c:pt idx="64">
                  <c:v>348.96954345703125</c:v>
                </c:pt>
                <c:pt idx="65">
                  <c:v>351.62896728515625</c:v>
                </c:pt>
                <c:pt idx="66">
                  <c:v>354.28842163085937</c:v>
                </c:pt>
                <c:pt idx="67">
                  <c:v>356.9478759765625</c:v>
                </c:pt>
                <c:pt idx="68">
                  <c:v>359.6072998046875</c:v>
                </c:pt>
                <c:pt idx="69">
                  <c:v>362.2667236328125</c:v>
                </c:pt>
                <c:pt idx="70">
                  <c:v>364.92617797851562</c:v>
                </c:pt>
                <c:pt idx="71">
                  <c:v>366.80224609375</c:v>
                </c:pt>
                <c:pt idx="72">
                  <c:v>368.67831420898437</c:v>
                </c:pt>
                <c:pt idx="73">
                  <c:v>370.55438232421875</c:v>
                </c:pt>
                <c:pt idx="74">
                  <c:v>372.43045043945312</c:v>
                </c:pt>
                <c:pt idx="75">
                  <c:v>374.3065185546875</c:v>
                </c:pt>
                <c:pt idx="76">
                  <c:v>376.1826171875</c:v>
                </c:pt>
                <c:pt idx="77">
                  <c:v>378.05868530273437</c:v>
                </c:pt>
                <c:pt idx="78">
                  <c:v>379.93475341796875</c:v>
                </c:pt>
                <c:pt idx="79">
                  <c:v>381.81082153320312</c:v>
                </c:pt>
                <c:pt idx="80">
                  <c:v>383.6868896484375</c:v>
                </c:pt>
                <c:pt idx="81">
                  <c:v>384.25216674804687</c:v>
                </c:pt>
                <c:pt idx="82">
                  <c:v>384.81741333007812</c:v>
                </c:pt>
                <c:pt idx="83">
                  <c:v>385.3826904296875</c:v>
                </c:pt>
                <c:pt idx="84">
                  <c:v>385.94796752929687</c:v>
                </c:pt>
                <c:pt idx="85">
                  <c:v>386.51324462890625</c:v>
                </c:pt>
                <c:pt idx="86">
                  <c:v>387.0784912109375</c:v>
                </c:pt>
                <c:pt idx="87">
                  <c:v>387.64376831054687</c:v>
                </c:pt>
                <c:pt idx="88">
                  <c:v>388.20904541015625</c:v>
                </c:pt>
                <c:pt idx="89">
                  <c:v>388.7742919921875</c:v>
                </c:pt>
                <c:pt idx="90">
                  <c:v>389.33956909179687</c:v>
                </c:pt>
                <c:pt idx="91">
                  <c:v>389.9132080078125</c:v>
                </c:pt>
                <c:pt idx="92">
                  <c:v>390.48684692382812</c:v>
                </c:pt>
                <c:pt idx="93">
                  <c:v>391.06045532226562</c:v>
                </c:pt>
                <c:pt idx="94">
                  <c:v>391.63409423828125</c:v>
                </c:pt>
                <c:pt idx="95">
                  <c:v>392.20773315429687</c:v>
                </c:pt>
                <c:pt idx="96">
                  <c:v>392.7813720703125</c:v>
                </c:pt>
                <c:pt idx="97">
                  <c:v>393.35501098632812</c:v>
                </c:pt>
                <c:pt idx="98">
                  <c:v>393.92861938476562</c:v>
                </c:pt>
                <c:pt idx="99">
                  <c:v>394.50225830078125</c:v>
                </c:pt>
                <c:pt idx="100">
                  <c:v>395.07589721679687</c:v>
                </c:pt>
                <c:pt idx="101">
                  <c:v>391.57510375976562</c:v>
                </c:pt>
                <c:pt idx="102">
                  <c:v>388.0743408203125</c:v>
                </c:pt>
                <c:pt idx="103">
                  <c:v>384.57354736328125</c:v>
                </c:pt>
                <c:pt idx="104">
                  <c:v>381.07278442382812</c:v>
                </c:pt>
                <c:pt idx="105">
                  <c:v>377.57199096679687</c:v>
                </c:pt>
                <c:pt idx="106">
                  <c:v>374.07119750976562</c:v>
                </c:pt>
                <c:pt idx="107">
                  <c:v>370.5704345703125</c:v>
                </c:pt>
                <c:pt idx="108">
                  <c:v>367.06964111328125</c:v>
                </c:pt>
                <c:pt idx="109">
                  <c:v>363.56887817382812</c:v>
                </c:pt>
                <c:pt idx="110">
                  <c:v>360.06808471679687</c:v>
                </c:pt>
              </c:numCache>
            </c:numRef>
          </c:yVal>
          <c:smooth val="0"/>
          <c:extLst xmlns:c16r2="http://schemas.microsoft.com/office/drawing/2015/06/chart">
            <c:ext xmlns:c16="http://schemas.microsoft.com/office/drawing/2014/chart" uri="{C3380CC4-5D6E-409C-BE32-E72D297353CC}">
              <c16:uniqueId val="{0000000C-9B19-0643-8647-9E9C7E580778}"/>
            </c:ext>
          </c:extLst>
        </c:ser>
        <c:dLbls>
          <c:showLegendKey val="0"/>
          <c:showVal val="0"/>
          <c:showCatName val="0"/>
          <c:showSerName val="0"/>
          <c:showPercent val="0"/>
          <c:showBubbleSize val="0"/>
        </c:dLbls>
        <c:axId val="56499584"/>
        <c:axId val="56521856"/>
      </c:scatterChart>
      <c:valAx>
        <c:axId val="56499584"/>
        <c:scaling>
          <c:orientation val="minMax"/>
          <c:max val="2100"/>
          <c:min val="1990"/>
        </c:scaling>
        <c:delete val="1"/>
        <c:axPos val="b"/>
        <c:majorGridlines>
          <c:spPr>
            <a:ln w="9525" cap="flat" cmpd="sng" algn="ctr">
              <a:noFill/>
              <a:round/>
            </a:ln>
            <a:effectLst/>
          </c:spPr>
        </c:majorGridlines>
        <c:numFmt formatCode="General" sourceLinked="1"/>
        <c:majorTickMark val="none"/>
        <c:minorTickMark val="none"/>
        <c:tickLblPos val="nextTo"/>
        <c:crossAx val="56521856"/>
        <c:crosses val="autoZero"/>
        <c:crossBetween val="midCat"/>
        <c:majorUnit val="10"/>
      </c:valAx>
      <c:valAx>
        <c:axId val="5652185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a:t>Exajoule</a:t>
                </a:r>
                <a:r>
                  <a:rPr lang="en-US" sz="900" baseline="0"/>
                  <a:t> pro Jahr</a:t>
                </a:r>
                <a:endParaRPr lang="en-US" sz="900"/>
              </a:p>
            </c:rich>
          </c:tx>
          <c:layout>
            <c:manualLayout>
              <c:xMode val="edge"/>
              <c:yMode val="edge"/>
              <c:x val="2.7597696570207525E-2"/>
              <c:y val="0.22863704596871678"/>
            </c:manualLayout>
          </c:layout>
          <c:overlay val="0"/>
          <c:spPr>
            <a:noFill/>
            <a:ln>
              <a:noFill/>
            </a:ln>
            <a:effectLst/>
          </c:spPr>
        </c:title>
        <c:numFmt formatCode="General" sourceLinked="1"/>
        <c:majorTickMark val="none"/>
        <c:minorTickMark val="none"/>
        <c:tickLblPos val="nextTo"/>
        <c:crossAx val="56499584"/>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Primärenergie aus Gas</a:t>
            </a:r>
          </a:p>
        </c:rich>
      </c:tx>
      <c:layout/>
      <c:overlay val="0"/>
      <c:spPr>
        <a:noFill/>
        <a:ln>
          <a:noFill/>
        </a:ln>
        <a:effectLst/>
      </c:spPr>
    </c:title>
    <c:autoTitleDeleted val="0"/>
    <c:plotArea>
      <c:layout/>
      <c:scatterChart>
        <c:scatterStyle val="lineMarker"/>
        <c:varyColors val="0"/>
        <c:ser>
          <c:idx val="0"/>
          <c:order val="0"/>
          <c:tx>
            <c:strRef>
              <c:f>Output!$B$1</c:f>
              <c:strCache>
                <c:ptCount val="1"/>
                <c:pt idx="0">
                  <c:v>CI En-ROADS Ref (2019)</c:v>
                </c:pt>
              </c:strCache>
            </c:strRef>
          </c:tx>
          <c:spPr>
            <a:ln w="88900" cap="rnd">
              <a:solidFill>
                <a:srgbClr val="0432FF"/>
              </a:solidFill>
              <a:round/>
            </a:ln>
            <a:effectLst/>
          </c:spPr>
          <c:marker>
            <c:symbol val="none"/>
          </c:marker>
          <c:xVal>
            <c:numRef>
              <c:f>Output!$A$3:$A$113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Ausgang!$B$3:$B$113</c:f>
              <c:numCache>
                <c:formatCode>General</c:formatCode>
                <c:ptCount val="111"/>
                <c:pt idx="0">
                  <c:v>69.606727600097656</c:v>
                </c:pt>
                <c:pt idx="1">
                  <c:v>71.453346252441406</c:v>
                </c:pt>
                <c:pt idx="2">
                  <c:v>71.881050109863281</c:v>
                </c:pt>
                <c:pt idx="3">
                  <c:v>72.3585205078125</c:v>
                </c:pt>
                <c:pt idx="4">
                  <c:v>72.959953308105469</c:v>
                </c:pt>
                <c:pt idx="5">
                  <c:v>73.899330139160156</c:v>
                </c:pt>
                <c:pt idx="6">
                  <c:v>75.260948181152344</c:v>
                </c:pt>
                <c:pt idx="7">
                  <c:v>77.074325561523438</c:v>
                </c:pt>
                <c:pt idx="8">
                  <c:v>79.196334838867188</c:v>
                </c:pt>
                <c:pt idx="9">
                  <c:v>81.489234924316406</c:v>
                </c:pt>
                <c:pt idx="10">
                  <c:v>84.197639465332031</c:v>
                </c:pt>
                <c:pt idx="11">
                  <c:v>87.062690734863281</c:v>
                </c:pt>
                <c:pt idx="12">
                  <c:v>89.3702392578125</c:v>
                </c:pt>
                <c:pt idx="13">
                  <c:v>91.5833740234375</c:v>
                </c:pt>
                <c:pt idx="14">
                  <c:v>93.797096252441406</c:v>
                </c:pt>
                <c:pt idx="15">
                  <c:v>96.288352966308594</c:v>
                </c:pt>
                <c:pt idx="16">
                  <c:v>99.121200561523438</c:v>
                </c:pt>
                <c:pt idx="17">
                  <c:v>101.92682647705078</c:v>
                </c:pt>
                <c:pt idx="18">
                  <c:v>105.13127136230469</c:v>
                </c:pt>
                <c:pt idx="19">
                  <c:v>108.8060302734375</c:v>
                </c:pt>
                <c:pt idx="20">
                  <c:v>111.17246246337891</c:v>
                </c:pt>
                <c:pt idx="21">
                  <c:v>113.80316925048828</c:v>
                </c:pt>
                <c:pt idx="22">
                  <c:v>116.86756134033203</c:v>
                </c:pt>
                <c:pt idx="23">
                  <c:v>120.12631988525391</c:v>
                </c:pt>
                <c:pt idx="24">
                  <c:v>123.47940063476562</c:v>
                </c:pt>
                <c:pt idx="25">
                  <c:v>125.31074523925781</c:v>
                </c:pt>
                <c:pt idx="26">
                  <c:v>126.3746337890625</c:v>
                </c:pt>
                <c:pt idx="27">
                  <c:v>128.26089477539062</c:v>
                </c:pt>
                <c:pt idx="28">
                  <c:v>130.8487548828125</c:v>
                </c:pt>
                <c:pt idx="29">
                  <c:v>133.87924194335937</c:v>
                </c:pt>
                <c:pt idx="30">
                  <c:v>137.17619323730469</c:v>
                </c:pt>
                <c:pt idx="31">
                  <c:v>140.63046264648437</c:v>
                </c:pt>
                <c:pt idx="32">
                  <c:v>144.23759460449219</c:v>
                </c:pt>
                <c:pt idx="33">
                  <c:v>147.87117004394531</c:v>
                </c:pt>
                <c:pt idx="34">
                  <c:v>151.43759155273438</c:v>
                </c:pt>
                <c:pt idx="35">
                  <c:v>154.88021850585937</c:v>
                </c:pt>
                <c:pt idx="36">
                  <c:v>158.16383361816406</c:v>
                </c:pt>
                <c:pt idx="37">
                  <c:v>161.27983093261719</c:v>
                </c:pt>
                <c:pt idx="38">
                  <c:v>164.24691772460938</c:v>
                </c:pt>
                <c:pt idx="39">
                  <c:v>167.0950927734375</c:v>
                </c:pt>
                <c:pt idx="40">
                  <c:v>169.85813903808594</c:v>
                </c:pt>
                <c:pt idx="41">
                  <c:v>172.62222290039062</c:v>
                </c:pt>
                <c:pt idx="42">
                  <c:v>175.40292358398437</c:v>
                </c:pt>
                <c:pt idx="43">
                  <c:v>178.20549011230469</c:v>
                </c:pt>
                <c:pt idx="44">
                  <c:v>181.05349731445312</c:v>
                </c:pt>
                <c:pt idx="45">
                  <c:v>183.96298217773437</c:v>
                </c:pt>
                <c:pt idx="46">
                  <c:v>186.9443359375</c:v>
                </c:pt>
                <c:pt idx="47">
                  <c:v>189.99400329589844</c:v>
                </c:pt>
                <c:pt idx="48">
                  <c:v>193.100830078125</c:v>
                </c:pt>
                <c:pt idx="49">
                  <c:v>196.24795532226562</c:v>
                </c:pt>
                <c:pt idx="50">
                  <c:v>199.41290283203125</c:v>
                </c:pt>
                <c:pt idx="51">
                  <c:v>202.55088806152344</c:v>
                </c:pt>
                <c:pt idx="52">
                  <c:v>205.64393615722656</c:v>
                </c:pt>
                <c:pt idx="53">
                  <c:v>208.67945861816406</c:v>
                </c:pt>
                <c:pt idx="54">
                  <c:v>211.6405029296875</c:v>
                </c:pt>
                <c:pt idx="55">
                  <c:v>214.51612854003906</c:v>
                </c:pt>
                <c:pt idx="56">
                  <c:v>217.30213928222656</c:v>
                </c:pt>
                <c:pt idx="57">
                  <c:v>220.00099182128906</c:v>
                </c:pt>
                <c:pt idx="58">
                  <c:v>222.62104797363281</c:v>
                </c:pt>
                <c:pt idx="59">
                  <c:v>225.17535400390625</c:v>
                </c:pt>
                <c:pt idx="60">
                  <c:v>227.68009948730469</c:v>
                </c:pt>
                <c:pt idx="61">
                  <c:v>230.15293884277344</c:v>
                </c:pt>
                <c:pt idx="62">
                  <c:v>232.61112976074219</c:v>
                </c:pt>
                <c:pt idx="63">
                  <c:v>235.06983947753906</c:v>
                </c:pt>
                <c:pt idx="64">
                  <c:v>237.54090881347656</c:v>
                </c:pt>
                <c:pt idx="65">
                  <c:v>240.03181457519531</c:v>
                </c:pt>
                <c:pt idx="66">
                  <c:v>242.54524230957031</c:v>
                </c:pt>
                <c:pt idx="67">
                  <c:v>245.07907104492188</c:v>
                </c:pt>
                <c:pt idx="68">
                  <c:v>247.62686157226562</c:v>
                </c:pt>
                <c:pt idx="69">
                  <c:v>250.17881774902344</c:v>
                </c:pt>
                <c:pt idx="70">
                  <c:v>252.72282409667969</c:v>
                </c:pt>
                <c:pt idx="71">
                  <c:v>255.24557495117187</c:v>
                </c:pt>
                <c:pt idx="72">
                  <c:v>257.73370361328125</c:v>
                </c:pt>
                <c:pt idx="73">
                  <c:v>260.175048828125</c:v>
                </c:pt>
                <c:pt idx="74">
                  <c:v>262.55960083007812</c:v>
                </c:pt>
                <c:pt idx="75">
                  <c:v>264.8802490234375</c:v>
                </c:pt>
                <c:pt idx="76">
                  <c:v>267.13320922851562</c:v>
                </c:pt>
                <c:pt idx="77">
                  <c:v>269.31802368164062</c:v>
                </c:pt>
                <c:pt idx="78">
                  <c:v>271.43722534179687</c:v>
                </c:pt>
                <c:pt idx="79">
                  <c:v>273.49575805664062</c:v>
                </c:pt>
                <c:pt idx="80">
                  <c:v>275.5003662109375</c:v>
                </c:pt>
                <c:pt idx="81">
                  <c:v>277.45867919921875</c:v>
                </c:pt>
                <c:pt idx="82">
                  <c:v>279.37863159179687</c:v>
                </c:pt>
                <c:pt idx="83">
                  <c:v>281.26748657226563</c:v>
                </c:pt>
                <c:pt idx="84">
                  <c:v>283.13116455078125</c:v>
                </c:pt>
                <c:pt idx="85">
                  <c:v>284.97372436523437</c:v>
                </c:pt>
                <c:pt idx="86">
                  <c:v>286.79714965820313</c:v>
                </c:pt>
                <c:pt idx="87">
                  <c:v>288.60128784179687</c:v>
                </c:pt>
                <c:pt idx="88">
                  <c:v>290.384033203125</c:v>
                </c:pt>
                <c:pt idx="89">
                  <c:v>292.14163208007812</c:v>
                </c:pt>
                <c:pt idx="90">
                  <c:v>293.86923217773437</c:v>
                </c:pt>
                <c:pt idx="91">
                  <c:v>295.56137084960937</c:v>
                </c:pt>
                <c:pt idx="92">
                  <c:v>297.21258544921875</c:v>
                </c:pt>
                <c:pt idx="93">
                  <c:v>298.818115234375</c:v>
                </c:pt>
                <c:pt idx="94">
                  <c:v>300.37448120117187</c:v>
                </c:pt>
                <c:pt idx="95">
                  <c:v>301.879638671875</c:v>
                </c:pt>
                <c:pt idx="96">
                  <c:v>303.33309936523437</c:v>
                </c:pt>
                <c:pt idx="97">
                  <c:v>304.73568725585937</c:v>
                </c:pt>
                <c:pt idx="98">
                  <c:v>306.08932495117187</c:v>
                </c:pt>
                <c:pt idx="99">
                  <c:v>307.39791870117187</c:v>
                </c:pt>
                <c:pt idx="100">
                  <c:v>308.66842651367187</c:v>
                </c:pt>
                <c:pt idx="101">
                  <c:v>309.90567016601562</c:v>
                </c:pt>
                <c:pt idx="102">
                  <c:v>311.11337280273437</c:v>
                </c:pt>
                <c:pt idx="103">
                  <c:v>312.29449462890625</c:v>
                </c:pt>
                <c:pt idx="104">
                  <c:v>313.45028686523437</c:v>
                </c:pt>
                <c:pt idx="105">
                  <c:v>314.5799560546875</c:v>
                </c:pt>
                <c:pt idx="106">
                  <c:v>315.68222045898437</c:v>
                </c:pt>
                <c:pt idx="107">
                  <c:v>316.7552490234375</c:v>
                </c:pt>
                <c:pt idx="108">
                  <c:v>317.79653930664062</c:v>
                </c:pt>
                <c:pt idx="109">
                  <c:v>318.80316162109375</c:v>
                </c:pt>
                <c:pt idx="110">
                  <c:v>319.77203369140625</c:v>
                </c:pt>
              </c:numCache>
            </c:numRef>
          </c:yVal>
          <c:smooth val="0"/>
          <c:extLst xmlns:c16r2="http://schemas.microsoft.com/office/drawing/2015/06/chart">
            <c:ext xmlns:c16="http://schemas.microsoft.com/office/drawing/2014/chart" uri="{C3380CC4-5D6E-409C-BE32-E72D297353CC}">
              <c16:uniqueId val="{00000000-BC06-3E4E-8112-231C1097C7C1}"/>
            </c:ext>
          </c:extLst>
        </c:ser>
        <c:ser>
          <c:idx val="1"/>
          <c:order val="1"/>
          <c:tx>
            <c:strRef>
              <c:f>Output!$AK$1</c:f>
              <c:strCache>
                <c:ptCount val="1"/>
                <c:pt idx="0">
                  <c:v>IEA WEO Geschichte (2018)</c:v>
                </c:pt>
              </c:strCache>
            </c:strRef>
          </c:tx>
          <c:spPr>
            <a:ln w="19050" cap="rnd">
              <a:noFill/>
              <a:round/>
            </a:ln>
            <a:effectLst/>
          </c:spPr>
          <c:marker>
            <c:symbol val="diamond"/>
            <c:size val="7"/>
            <c:spPr>
              <a:solidFill>
                <a:srgbClr val="0070C0"/>
              </a:solidFill>
              <a:ln w="9525">
                <a:noFill/>
              </a:ln>
              <a:effectLst/>
            </c:spPr>
          </c:marker>
          <c:xVal>
            <c:numRef>
              <c:f>Ausgang!$A$3:$A$30</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xVal>
          <c:yVal>
            <c:numRef>
              <c:f>Ausgabe!$D$3:$D$30</c:f>
              <c:numCache>
                <c:formatCode>General</c:formatCode>
                <c:ptCount val="28"/>
                <c:pt idx="0">
                  <c:v>69.60675048828125</c:v>
                </c:pt>
                <c:pt idx="10">
                  <c:v>86.723701477050781</c:v>
                </c:pt>
                <c:pt idx="11">
                  <c:v>87.319061279296875</c:v>
                </c:pt>
                <c:pt idx="12">
                  <c:v>90.273689270019531</c:v>
                </c:pt>
                <c:pt idx="13">
                  <c:v>93.559066772460938</c:v>
                </c:pt>
                <c:pt idx="14">
                  <c:v>95.851760864257813</c:v>
                </c:pt>
                <c:pt idx="15">
                  <c:v>98.691246032714844</c:v>
                </c:pt>
                <c:pt idx="16">
                  <c:v>101.22844696044922</c:v>
                </c:pt>
                <c:pt idx="17">
                  <c:v>105.77489471435547</c:v>
                </c:pt>
                <c:pt idx="18">
                  <c:v>108.34475708007812</c:v>
                </c:pt>
                <c:pt idx="19">
                  <c:v>105.98590850830078</c:v>
                </c:pt>
                <c:pt idx="20">
                  <c:v>114.35658264160156</c:v>
                </c:pt>
                <c:pt idx="21">
                  <c:v>116.70746612548828</c:v>
                </c:pt>
                <c:pt idx="22">
                  <c:v>118.80924224853516</c:v>
                </c:pt>
                <c:pt idx="23">
                  <c:v>120.94367218017578</c:v>
                </c:pt>
                <c:pt idx="24">
                  <c:v>121.68264007568359</c:v>
                </c:pt>
                <c:pt idx="25">
                  <c:v>122.80680084228516</c:v>
                </c:pt>
                <c:pt idx="26">
                  <c:v>126.54267883300781</c:v>
                </c:pt>
                <c:pt idx="27">
                  <c:v>130.08805847167969</c:v>
                </c:pt>
              </c:numCache>
            </c:numRef>
          </c:yVal>
          <c:smooth val="0"/>
          <c:extLst xmlns:c16r2="http://schemas.microsoft.com/office/drawing/2015/06/chart">
            <c:ext xmlns:c16="http://schemas.microsoft.com/office/drawing/2014/chart" uri="{C3380CC4-5D6E-409C-BE32-E72D297353CC}">
              <c16:uniqueId val="{00000001-BC06-3E4E-8112-231C1097C7C1}"/>
            </c:ext>
          </c:extLst>
        </c:ser>
        <c:ser>
          <c:idx val="2"/>
          <c:order val="2"/>
          <c:tx>
            <c:strRef>
              <c:f>Output!$D$1</c:f>
              <c:strCache>
                <c:ptCount val="1"/>
                <c:pt idx="0">
                  <c:v>IEA WEO Aktuelle Politik (2018)</c:v>
                </c:pt>
              </c:strCache>
            </c:strRef>
          </c:tx>
          <c:spPr>
            <a:ln w="28575" cap="rnd">
              <a:noFill/>
              <a:round/>
            </a:ln>
            <a:effectLst/>
          </c:spPr>
          <c:marker>
            <c:symbol val="circle"/>
            <c:size val="7"/>
            <c:spPr>
              <a:solidFill>
                <a:srgbClr val="FF0000"/>
              </a:solidFill>
              <a:ln w="9525">
                <a:noFill/>
              </a:ln>
              <a:effectLst/>
            </c:spPr>
          </c:marker>
          <c:dPt>
            <c:idx val="19"/>
            <c:marker>
              <c:symbol val="triangle"/>
              <c:size val="7"/>
            </c:marker>
            <c:bubble3D val="0"/>
            <c:extLst xmlns:c16r2="http://schemas.microsoft.com/office/drawing/2015/06/chart">
              <c:ext xmlns:c16="http://schemas.microsoft.com/office/drawing/2014/chart" uri="{C3380CC4-5D6E-409C-BE32-E72D297353CC}">
                <c16:uniqueId val="{00000002-BC06-3E4E-8112-231C1097C7C1}"/>
              </c:ext>
            </c:extLst>
          </c:dPt>
          <c:xVal>
            <c:numRef>
              <c:f>Ausgabe!$A$34:$A$113</c:f>
              <c:numCache>
                <c:formatCode>General</c:formatCode>
                <c:ptCount val="8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pt idx="30">
                  <c:v>2051</c:v>
                </c:pt>
                <c:pt idx="31">
                  <c:v>2052</c:v>
                </c:pt>
                <c:pt idx="32">
                  <c:v>2053</c:v>
                </c:pt>
                <c:pt idx="33">
                  <c:v>2054</c:v>
                </c:pt>
                <c:pt idx="34">
                  <c:v>2055</c:v>
                </c:pt>
                <c:pt idx="35">
                  <c:v>2056</c:v>
                </c:pt>
                <c:pt idx="36">
                  <c:v>2057</c:v>
                </c:pt>
                <c:pt idx="37">
                  <c:v>2058</c:v>
                </c:pt>
                <c:pt idx="38">
                  <c:v>2059</c:v>
                </c:pt>
                <c:pt idx="39">
                  <c:v>2060</c:v>
                </c:pt>
                <c:pt idx="40">
                  <c:v>2061</c:v>
                </c:pt>
                <c:pt idx="41">
                  <c:v>2062</c:v>
                </c:pt>
                <c:pt idx="42">
                  <c:v>2063</c:v>
                </c:pt>
                <c:pt idx="43">
                  <c:v>2064</c:v>
                </c:pt>
                <c:pt idx="44">
                  <c:v>2065</c:v>
                </c:pt>
                <c:pt idx="45">
                  <c:v>2066</c:v>
                </c:pt>
                <c:pt idx="46">
                  <c:v>2067</c:v>
                </c:pt>
                <c:pt idx="47">
                  <c:v>2068</c:v>
                </c:pt>
                <c:pt idx="48">
                  <c:v>2069</c:v>
                </c:pt>
                <c:pt idx="49">
                  <c:v>2070</c:v>
                </c:pt>
                <c:pt idx="50">
                  <c:v>2071</c:v>
                </c:pt>
                <c:pt idx="51">
                  <c:v>2072</c:v>
                </c:pt>
                <c:pt idx="52">
                  <c:v>2073</c:v>
                </c:pt>
                <c:pt idx="53">
                  <c:v>2074</c:v>
                </c:pt>
                <c:pt idx="54">
                  <c:v>2075</c:v>
                </c:pt>
                <c:pt idx="55">
                  <c:v>2076</c:v>
                </c:pt>
                <c:pt idx="56">
                  <c:v>2077</c:v>
                </c:pt>
                <c:pt idx="57">
                  <c:v>2078</c:v>
                </c:pt>
                <c:pt idx="58">
                  <c:v>2079</c:v>
                </c:pt>
                <c:pt idx="59">
                  <c:v>2080</c:v>
                </c:pt>
                <c:pt idx="60">
                  <c:v>2081</c:v>
                </c:pt>
                <c:pt idx="61">
                  <c:v>2082</c:v>
                </c:pt>
                <c:pt idx="62">
                  <c:v>2083</c:v>
                </c:pt>
                <c:pt idx="63">
                  <c:v>2084</c:v>
                </c:pt>
                <c:pt idx="64">
                  <c:v>2085</c:v>
                </c:pt>
                <c:pt idx="65">
                  <c:v>2086</c:v>
                </c:pt>
                <c:pt idx="66">
                  <c:v>2087</c:v>
                </c:pt>
                <c:pt idx="67">
                  <c:v>2088</c:v>
                </c:pt>
                <c:pt idx="68">
                  <c:v>2089</c:v>
                </c:pt>
                <c:pt idx="69">
                  <c:v>2090</c:v>
                </c:pt>
                <c:pt idx="70">
                  <c:v>2091</c:v>
                </c:pt>
                <c:pt idx="71">
                  <c:v>2092</c:v>
                </c:pt>
                <c:pt idx="72">
                  <c:v>2093</c:v>
                </c:pt>
                <c:pt idx="73">
                  <c:v>2094</c:v>
                </c:pt>
                <c:pt idx="74">
                  <c:v>2095</c:v>
                </c:pt>
                <c:pt idx="75">
                  <c:v>2096</c:v>
                </c:pt>
                <c:pt idx="76">
                  <c:v>2097</c:v>
                </c:pt>
                <c:pt idx="77">
                  <c:v>2098</c:v>
                </c:pt>
                <c:pt idx="78">
                  <c:v>2099</c:v>
                </c:pt>
                <c:pt idx="79">
                  <c:v>2100</c:v>
                </c:pt>
              </c:numCache>
            </c:numRef>
          </c:xVal>
          <c:yVal>
            <c:numRef>
              <c:f>Ausgang!$D$34:$D$113</c:f>
              <c:numCache>
                <c:formatCode>General</c:formatCode>
                <c:ptCount val="80"/>
                <c:pt idx="4">
                  <c:v>151.40473937988281</c:v>
                </c:pt>
                <c:pt idx="9">
                  <c:v>167.469482421875</c:v>
                </c:pt>
                <c:pt idx="14">
                  <c:v>184.73417663574219</c:v>
                </c:pt>
                <c:pt idx="19">
                  <c:v>201.14810180664062</c:v>
                </c:pt>
              </c:numCache>
            </c:numRef>
          </c:yVal>
          <c:smooth val="0"/>
          <c:extLst xmlns:c16r2="http://schemas.microsoft.com/office/drawing/2015/06/chart">
            <c:ext xmlns:c16="http://schemas.microsoft.com/office/drawing/2014/chart" uri="{C3380CC4-5D6E-409C-BE32-E72D297353CC}">
              <c16:uniqueId val="{00000003-BC06-3E4E-8112-231C1097C7C1}"/>
            </c:ext>
          </c:extLst>
        </c:ser>
        <c:ser>
          <c:idx val="12"/>
          <c:order val="3"/>
          <c:tx>
            <c:strRef>
              <c:f>Ausgabe!$G$1</c:f>
              <c:strCache>
                <c:ptCount val="1"/>
                <c:pt idx="0">
                  <c:v>BP (2018)</c:v>
                </c:pt>
              </c:strCache>
            </c:strRef>
          </c:tx>
          <c:spPr>
            <a:ln w="19050" cap="rnd">
              <a:solidFill>
                <a:schemeClr val="accent1">
                  <a:lumMod val="80000"/>
                  <a:lumOff val="20000"/>
                </a:schemeClr>
              </a:solidFill>
              <a:round/>
            </a:ln>
            <a:effectLst/>
          </c:spPr>
          <c:marker>
            <c:symbol val="none"/>
          </c:marker>
          <c:xVal>
            <c:numRef>
              <c:f>Ausgabe!$A$3:$A$30</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xVal>
          <c:yVal>
            <c:numRef>
              <c:f>Ausgabe!$G$3:$G$30</c:f>
              <c:numCache>
                <c:formatCode>General</c:formatCode>
                <c:ptCount val="28"/>
                <c:pt idx="0">
                  <c:v>70.373100280761719</c:v>
                </c:pt>
                <c:pt idx="1">
                  <c:v>72.171340942382812</c:v>
                </c:pt>
                <c:pt idx="2">
                  <c:v>72.504791259765625</c:v>
                </c:pt>
                <c:pt idx="3">
                  <c:v>73.220466613769531</c:v>
                </c:pt>
                <c:pt idx="4">
                  <c:v>73.690910339355469</c:v>
                </c:pt>
                <c:pt idx="5">
                  <c:v>76.278175354003906</c:v>
                </c:pt>
                <c:pt idx="6">
                  <c:v>79.967636108398438</c:v>
                </c:pt>
                <c:pt idx="7">
                  <c:v>79.746025085449219</c:v>
                </c:pt>
                <c:pt idx="8">
                  <c:v>81.204597473144531</c:v>
                </c:pt>
                <c:pt idx="9">
                  <c:v>83.449531555175781</c:v>
                </c:pt>
                <c:pt idx="10">
                  <c:v>86.744239807128906</c:v>
                </c:pt>
                <c:pt idx="11">
                  <c:v>87.9981689453125</c:v>
                </c:pt>
                <c:pt idx="12">
                  <c:v>90.674240112304688</c:v>
                </c:pt>
                <c:pt idx="13">
                  <c:v>93.061515808105469</c:v>
                </c:pt>
                <c:pt idx="14">
                  <c:v>96.611442565917969</c:v>
                </c:pt>
                <c:pt idx="15">
                  <c:v>99.446075439453125</c:v>
                </c:pt>
                <c:pt idx="16">
                  <c:v>102.37303161621094</c:v>
                </c:pt>
                <c:pt idx="17">
                  <c:v>106.82464599609375</c:v>
                </c:pt>
                <c:pt idx="18">
                  <c:v>109.50111389160156</c:v>
                </c:pt>
                <c:pt idx="19">
                  <c:v>106.45511627197266</c:v>
                </c:pt>
                <c:pt idx="20">
                  <c:v>114.69331359863281</c:v>
                </c:pt>
                <c:pt idx="21">
                  <c:v>117.04547882080078</c:v>
                </c:pt>
                <c:pt idx="22">
                  <c:v>120.15155029296875</c:v>
                </c:pt>
                <c:pt idx="23">
                  <c:v>121.75647735595703</c:v>
                </c:pt>
                <c:pt idx="24">
                  <c:v>122.7384033203125</c:v>
                </c:pt>
                <c:pt idx="25">
                  <c:v>125.46510314941406</c:v>
                </c:pt>
                <c:pt idx="26">
                  <c:v>129.07626342773437</c:v>
                </c:pt>
                <c:pt idx="27">
                  <c:v>132.55087280273437</c:v>
                </c:pt>
              </c:numCache>
            </c:numRef>
          </c:yVal>
          <c:smooth val="0"/>
          <c:extLst xmlns:c16r2="http://schemas.microsoft.com/office/drawing/2015/06/chart">
            <c:ext xmlns:c16="http://schemas.microsoft.com/office/drawing/2014/chart" uri="{C3380CC4-5D6E-409C-BE32-E72D297353CC}">
              <c16:uniqueId val="{00000004-BC06-3E4E-8112-231C1097C7C1}"/>
            </c:ext>
          </c:extLst>
        </c:ser>
        <c:ser>
          <c:idx val="3"/>
          <c:order val="4"/>
          <c:tx>
            <c:strRef>
              <c:f>Ausgabe!$AL$1</c:f>
              <c:strCache>
                <c:ptCount val="1"/>
                <c:pt idx="0">
                  <c:v>Shell-Verlauf (2018)</c:v>
                </c:pt>
              </c:strCache>
            </c:strRef>
          </c:tx>
          <c:spPr>
            <a:ln w="19050" cap="rnd">
              <a:noFill/>
              <a:round/>
            </a:ln>
            <a:effectLst/>
          </c:spPr>
          <c:marker>
            <c:symbol val="triangle"/>
            <c:size val="7"/>
            <c:spPr>
              <a:solidFill>
                <a:srgbClr val="FFFF00"/>
              </a:solidFill>
              <a:ln w="9525">
                <a:solidFill>
                  <a:schemeClr val="accent4"/>
                </a:solidFill>
              </a:ln>
              <a:effectLst/>
            </c:spPr>
          </c:marker>
          <c:xVal>
            <c:numRef>
              <c:f>Ausgabe!$A$3:$A$28</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xVal>
          <c:yVal>
            <c:numRef>
              <c:f>Ausgabe!$I$3:$I$28</c:f>
              <c:numCache>
                <c:formatCode>General</c:formatCode>
                <c:ptCount val="26"/>
                <c:pt idx="0">
                  <c:v>70.292366027832031</c:v>
                </c:pt>
                <c:pt idx="5">
                  <c:v>75.820442199707031</c:v>
                </c:pt>
                <c:pt idx="10">
                  <c:v>87.217330932617188</c:v>
                </c:pt>
                <c:pt idx="15">
                  <c:v>99.320030212402344</c:v>
                </c:pt>
                <c:pt idx="20">
                  <c:v>115.13811492919922</c:v>
                </c:pt>
                <c:pt idx="25">
                  <c:v>123.75028991699219</c:v>
                </c:pt>
              </c:numCache>
            </c:numRef>
          </c:yVal>
          <c:smooth val="0"/>
          <c:extLst xmlns:c16r2="http://schemas.microsoft.com/office/drawing/2015/06/chart">
            <c:ext xmlns:c16="http://schemas.microsoft.com/office/drawing/2014/chart" uri="{C3380CC4-5D6E-409C-BE32-E72D297353CC}">
              <c16:uniqueId val="{00000005-BC06-3E4E-8112-231C1097C7C1}"/>
            </c:ext>
          </c:extLst>
        </c:ser>
        <c:ser>
          <c:idx val="10"/>
          <c:order val="5"/>
          <c:tx>
            <c:strRef>
              <c:f>Ausgabe!$H$1</c:f>
              <c:strCache>
                <c:ptCount val="1"/>
                <c:pt idx="0">
                  <c:v>Muschelberg (2013)</c:v>
                </c:pt>
              </c:strCache>
            </c:strRef>
          </c:tx>
          <c:spPr>
            <a:ln w="19050" cap="rnd">
              <a:noFill/>
              <a:round/>
            </a:ln>
            <a:effectLst/>
          </c:spPr>
          <c:marker>
            <c:symbol val="circle"/>
            <c:size val="7"/>
            <c:spPr>
              <a:solidFill>
                <a:srgbClr val="00B050"/>
              </a:solidFill>
              <a:ln w="9525">
                <a:solidFill>
                  <a:schemeClr val="accent5">
                    <a:lumMod val="60000"/>
                  </a:schemeClr>
                </a:solidFill>
              </a:ln>
              <a:effectLst/>
            </c:spPr>
          </c:marker>
          <c:xVal>
            <c:numRef>
              <c:f>Ausgabe!$A$33:$A$113</c:f>
              <c:numCache>
                <c:formatCode>General</c:formatCode>
                <c:ptCount val="8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pt idx="45">
                  <c:v>2065</c:v>
                </c:pt>
                <c:pt idx="46">
                  <c:v>2066</c:v>
                </c:pt>
                <c:pt idx="47">
                  <c:v>2067</c:v>
                </c:pt>
                <c:pt idx="48">
                  <c:v>2068</c:v>
                </c:pt>
                <c:pt idx="49">
                  <c:v>2069</c:v>
                </c:pt>
                <c:pt idx="50">
                  <c:v>2070</c:v>
                </c:pt>
                <c:pt idx="51">
                  <c:v>2071</c:v>
                </c:pt>
                <c:pt idx="52">
                  <c:v>2072</c:v>
                </c:pt>
                <c:pt idx="53">
                  <c:v>2073</c:v>
                </c:pt>
                <c:pt idx="54">
                  <c:v>2074</c:v>
                </c:pt>
                <c:pt idx="55">
                  <c:v>2075</c:v>
                </c:pt>
                <c:pt idx="56">
                  <c:v>2076</c:v>
                </c:pt>
                <c:pt idx="57">
                  <c:v>2077</c:v>
                </c:pt>
                <c:pt idx="58">
                  <c:v>2078</c:v>
                </c:pt>
                <c:pt idx="59">
                  <c:v>2079</c:v>
                </c:pt>
                <c:pt idx="60">
                  <c:v>2080</c:v>
                </c:pt>
                <c:pt idx="61">
                  <c:v>2081</c:v>
                </c:pt>
                <c:pt idx="62">
                  <c:v>2082</c:v>
                </c:pt>
                <c:pt idx="63">
                  <c:v>2083</c:v>
                </c:pt>
                <c:pt idx="64">
                  <c:v>2084</c:v>
                </c:pt>
                <c:pt idx="65">
                  <c:v>2085</c:v>
                </c:pt>
                <c:pt idx="66">
                  <c:v>2086</c:v>
                </c:pt>
                <c:pt idx="67">
                  <c:v>2087</c:v>
                </c:pt>
                <c:pt idx="68">
                  <c:v>2088</c:v>
                </c:pt>
                <c:pt idx="69">
                  <c:v>2089</c:v>
                </c:pt>
                <c:pt idx="70">
                  <c:v>2090</c:v>
                </c:pt>
                <c:pt idx="71">
                  <c:v>2091</c:v>
                </c:pt>
                <c:pt idx="72">
                  <c:v>2092</c:v>
                </c:pt>
                <c:pt idx="73">
                  <c:v>2093</c:v>
                </c:pt>
                <c:pt idx="74">
                  <c:v>2094</c:v>
                </c:pt>
                <c:pt idx="75">
                  <c:v>2095</c:v>
                </c:pt>
                <c:pt idx="76">
                  <c:v>2096</c:v>
                </c:pt>
                <c:pt idx="77">
                  <c:v>2097</c:v>
                </c:pt>
                <c:pt idx="78">
                  <c:v>2098</c:v>
                </c:pt>
                <c:pt idx="79">
                  <c:v>2099</c:v>
                </c:pt>
                <c:pt idx="80">
                  <c:v>2100</c:v>
                </c:pt>
              </c:numCache>
            </c:numRef>
          </c:xVal>
          <c:yVal>
            <c:numRef>
              <c:f>Ausgang!$H$33:$H$113</c:f>
              <c:numCache>
                <c:formatCode>General</c:formatCode>
                <c:ptCount val="81"/>
                <c:pt idx="0">
                  <c:v>149.69999694824219</c:v>
                </c:pt>
                <c:pt idx="10">
                  <c:v>188.80000305175781</c:v>
                </c:pt>
                <c:pt idx="20">
                  <c:v>226.19999694824219</c:v>
                </c:pt>
                <c:pt idx="30">
                  <c:v>237.69999694824219</c:v>
                </c:pt>
                <c:pt idx="40">
                  <c:v>234.80000305175781</c:v>
                </c:pt>
              </c:numCache>
            </c:numRef>
          </c:yVal>
          <c:smooth val="0"/>
          <c:extLst xmlns:c16r2="http://schemas.microsoft.com/office/drawing/2015/06/chart">
            <c:ext xmlns:c16="http://schemas.microsoft.com/office/drawing/2014/chart" uri="{C3380CC4-5D6E-409C-BE32-E72D297353CC}">
              <c16:uniqueId val="{00000006-BC06-3E4E-8112-231C1097C7C1}"/>
            </c:ext>
          </c:extLst>
        </c:ser>
        <c:ser>
          <c:idx val="4"/>
          <c:order val="6"/>
          <c:tx>
            <c:strRef>
              <c:f>Ausgabe!$K$1</c:f>
              <c:strCache>
                <c:ptCount val="1"/>
                <c:pt idx="0">
                  <c:v>PBL IMAGE SSP2 Grundlinie (2016)</c:v>
                </c:pt>
              </c:strCache>
            </c:strRef>
          </c:tx>
          <c:spPr>
            <a:ln w="28575" cap="rnd">
              <a:solidFill>
                <a:srgbClr val="7030A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Ausgang!$K$3:$K$113</c:f>
              <c:numCache>
                <c:formatCode>General</c:formatCode>
                <c:ptCount val="111"/>
                <c:pt idx="15">
                  <c:v>102.98029327392578</c:v>
                </c:pt>
                <c:pt idx="16">
                  <c:v>105.17375183105469</c:v>
                </c:pt>
                <c:pt idx="17">
                  <c:v>107.36721801757813</c:v>
                </c:pt>
                <c:pt idx="18">
                  <c:v>109.56067657470703</c:v>
                </c:pt>
                <c:pt idx="19">
                  <c:v>111.75414276123047</c:v>
                </c:pt>
                <c:pt idx="20">
                  <c:v>113.94760131835937</c:v>
                </c:pt>
                <c:pt idx="21">
                  <c:v>117.84268951416016</c:v>
                </c:pt>
                <c:pt idx="22">
                  <c:v>121.73777770996094</c:v>
                </c:pt>
                <c:pt idx="23">
                  <c:v>125.63287353515625</c:v>
                </c:pt>
                <c:pt idx="24">
                  <c:v>129.5279541015625</c:v>
                </c:pt>
                <c:pt idx="25">
                  <c:v>133.42304992675781</c:v>
                </c:pt>
                <c:pt idx="26">
                  <c:v>137.31814575195312</c:v>
                </c:pt>
                <c:pt idx="27">
                  <c:v>141.21322631835937</c:v>
                </c:pt>
                <c:pt idx="28">
                  <c:v>145.10832214355469</c:v>
                </c:pt>
                <c:pt idx="29">
                  <c:v>149.00340270996094</c:v>
                </c:pt>
                <c:pt idx="30">
                  <c:v>152.89849853515625</c:v>
                </c:pt>
                <c:pt idx="31">
                  <c:v>156.381591796875</c:v>
                </c:pt>
                <c:pt idx="32">
                  <c:v>159.86468505859375</c:v>
                </c:pt>
                <c:pt idx="33">
                  <c:v>163.34776306152344</c:v>
                </c:pt>
                <c:pt idx="34">
                  <c:v>166.83085632324219</c:v>
                </c:pt>
                <c:pt idx="35">
                  <c:v>170.31394958496094</c:v>
                </c:pt>
                <c:pt idx="36">
                  <c:v>173.79704284667969</c:v>
                </c:pt>
                <c:pt idx="37">
                  <c:v>177.28013610839844</c:v>
                </c:pt>
                <c:pt idx="38">
                  <c:v>180.76321411132812</c:v>
                </c:pt>
                <c:pt idx="39">
                  <c:v>184.24630737304687</c:v>
                </c:pt>
                <c:pt idx="40">
                  <c:v>187.72940063476562</c:v>
                </c:pt>
                <c:pt idx="41">
                  <c:v>190.55183410644531</c:v>
                </c:pt>
                <c:pt idx="42">
                  <c:v>193.37428283691406</c:v>
                </c:pt>
                <c:pt idx="43">
                  <c:v>196.19671630859375</c:v>
                </c:pt>
                <c:pt idx="44">
                  <c:v>199.0191650390625</c:v>
                </c:pt>
                <c:pt idx="45">
                  <c:v>201.84159851074219</c:v>
                </c:pt>
                <c:pt idx="46">
                  <c:v>204.66403198242187</c:v>
                </c:pt>
                <c:pt idx="47">
                  <c:v>207.48648071289062</c:v>
                </c:pt>
                <c:pt idx="48">
                  <c:v>210.30891418457031</c:v>
                </c:pt>
                <c:pt idx="49">
                  <c:v>213.13136291503906</c:v>
                </c:pt>
                <c:pt idx="50">
                  <c:v>215.95379638671875</c:v>
                </c:pt>
                <c:pt idx="51">
                  <c:v>217.80650329589844</c:v>
                </c:pt>
                <c:pt idx="52">
                  <c:v>219.65922546386719</c:v>
                </c:pt>
                <c:pt idx="53">
                  <c:v>221.51193237304688</c:v>
                </c:pt>
                <c:pt idx="54">
                  <c:v>223.36463928222656</c:v>
                </c:pt>
                <c:pt idx="55">
                  <c:v>225.21734619140625</c:v>
                </c:pt>
                <c:pt idx="56">
                  <c:v>227.070068359375</c:v>
                </c:pt>
                <c:pt idx="57">
                  <c:v>228.92277526855469</c:v>
                </c:pt>
                <c:pt idx="58">
                  <c:v>230.77548217773437</c:v>
                </c:pt>
                <c:pt idx="59">
                  <c:v>232.62820434570312</c:v>
                </c:pt>
                <c:pt idx="60">
                  <c:v>234.48091125488281</c:v>
                </c:pt>
                <c:pt idx="61">
                  <c:v>236.917724609375</c:v>
                </c:pt>
                <c:pt idx="62">
                  <c:v>239.35452270507812</c:v>
                </c:pt>
                <c:pt idx="63">
                  <c:v>241.79133605957031</c:v>
                </c:pt>
                <c:pt idx="64">
                  <c:v>244.2281494140625</c:v>
                </c:pt>
                <c:pt idx="65">
                  <c:v>246.66494750976562</c:v>
                </c:pt>
                <c:pt idx="66">
                  <c:v>249.10176086425781</c:v>
                </c:pt>
                <c:pt idx="67">
                  <c:v>251.53857421875</c:v>
                </c:pt>
                <c:pt idx="68">
                  <c:v>253.97538757324219</c:v>
                </c:pt>
                <c:pt idx="69">
                  <c:v>256.41220092773437</c:v>
                </c:pt>
                <c:pt idx="70">
                  <c:v>258.8489990234375</c:v>
                </c:pt>
                <c:pt idx="71">
                  <c:v>259.78271484375</c:v>
                </c:pt>
                <c:pt idx="72">
                  <c:v>260.7164306640625</c:v>
                </c:pt>
                <c:pt idx="73">
                  <c:v>261.650146484375</c:v>
                </c:pt>
                <c:pt idx="74">
                  <c:v>262.5838623046875</c:v>
                </c:pt>
                <c:pt idx="75">
                  <c:v>263.517578125</c:v>
                </c:pt>
                <c:pt idx="76">
                  <c:v>264.45132446289062</c:v>
                </c:pt>
                <c:pt idx="77">
                  <c:v>265.38504028320312</c:v>
                </c:pt>
                <c:pt idx="78">
                  <c:v>266.31875610351562</c:v>
                </c:pt>
                <c:pt idx="79">
                  <c:v>267.25247192382812</c:v>
                </c:pt>
                <c:pt idx="80">
                  <c:v>268.18618774414062</c:v>
                </c:pt>
                <c:pt idx="81">
                  <c:v>268.215576171875</c:v>
                </c:pt>
                <c:pt idx="82">
                  <c:v>268.2449951171875</c:v>
                </c:pt>
                <c:pt idx="83">
                  <c:v>268.27438354492187</c:v>
                </c:pt>
                <c:pt idx="84">
                  <c:v>268.30380249023437</c:v>
                </c:pt>
                <c:pt idx="85">
                  <c:v>268.33319091796875</c:v>
                </c:pt>
                <c:pt idx="86">
                  <c:v>268.36257934570312</c:v>
                </c:pt>
                <c:pt idx="87">
                  <c:v>268.39199829101562</c:v>
                </c:pt>
                <c:pt idx="88">
                  <c:v>268.42138671875</c:v>
                </c:pt>
                <c:pt idx="89">
                  <c:v>268.4508056640625</c:v>
                </c:pt>
                <c:pt idx="90">
                  <c:v>268.48019409179687</c:v>
                </c:pt>
                <c:pt idx="91">
                  <c:v>266.139404296875</c:v>
                </c:pt>
                <c:pt idx="92">
                  <c:v>263.79861450195313</c:v>
                </c:pt>
                <c:pt idx="93">
                  <c:v>261.45782470703125</c:v>
                </c:pt>
                <c:pt idx="94">
                  <c:v>259.11703491210937</c:v>
                </c:pt>
                <c:pt idx="95">
                  <c:v>256.7762451171875</c:v>
                </c:pt>
                <c:pt idx="96">
                  <c:v>254.43545532226562</c:v>
                </c:pt>
                <c:pt idx="97">
                  <c:v>252.09466552734375</c:v>
                </c:pt>
                <c:pt idx="98">
                  <c:v>249.75387573242187</c:v>
                </c:pt>
                <c:pt idx="99">
                  <c:v>247.4130859375</c:v>
                </c:pt>
                <c:pt idx="100">
                  <c:v>245.07229614257812</c:v>
                </c:pt>
                <c:pt idx="101">
                  <c:v>242.11000061035156</c:v>
                </c:pt>
                <c:pt idx="102">
                  <c:v>239.14772033691406</c:v>
                </c:pt>
                <c:pt idx="103">
                  <c:v>236.1854248046875</c:v>
                </c:pt>
                <c:pt idx="104">
                  <c:v>233.22314453125</c:v>
                </c:pt>
                <c:pt idx="105">
                  <c:v>230.26084899902344</c:v>
                </c:pt>
                <c:pt idx="106">
                  <c:v>227.29855346679687</c:v>
                </c:pt>
                <c:pt idx="107">
                  <c:v>224.33627319335937</c:v>
                </c:pt>
                <c:pt idx="108">
                  <c:v>221.37397766113281</c:v>
                </c:pt>
                <c:pt idx="109">
                  <c:v>218.41169738769531</c:v>
                </c:pt>
                <c:pt idx="110">
                  <c:v>215.44940185546875</c:v>
                </c:pt>
              </c:numCache>
            </c:numRef>
          </c:yVal>
          <c:smooth val="0"/>
          <c:extLst xmlns:c16r2="http://schemas.microsoft.com/office/drawing/2015/06/chart">
            <c:ext xmlns:c16="http://schemas.microsoft.com/office/drawing/2014/chart" uri="{C3380CC4-5D6E-409C-BE32-E72D297353CC}">
              <c16:uniqueId val="{00000007-BC06-3E4E-8112-231C1097C7C1}"/>
            </c:ext>
          </c:extLst>
        </c:ser>
        <c:ser>
          <c:idx val="5"/>
          <c:order val="7"/>
          <c:tx>
            <c:strRef>
              <c:f>Ausgabe!$L$1</c:f>
              <c:strCache>
                <c:ptCount val="1"/>
                <c:pt idx="0">
                  <c:v>IIASA MESSAGE-GLOBIOM SSP2 Baseline (2016)</c:v>
                </c:pt>
              </c:strCache>
            </c:strRef>
          </c:tx>
          <c:spPr>
            <a:ln w="19050" cap="rnd">
              <a:solidFill>
                <a:schemeClr val="accent5">
                  <a:lumMod val="50000"/>
                </a:schemeClr>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Ausgang!$L$3:$L$113</c:f>
              <c:numCache>
                <c:formatCode>General</c:formatCode>
                <c:ptCount val="111"/>
                <c:pt idx="15">
                  <c:v>100.45800018310547</c:v>
                </c:pt>
                <c:pt idx="16">
                  <c:v>101.50540161132812</c:v>
                </c:pt>
                <c:pt idx="17">
                  <c:v>102.55280303955078</c:v>
                </c:pt>
                <c:pt idx="18">
                  <c:v>103.60019683837891</c:v>
                </c:pt>
                <c:pt idx="19">
                  <c:v>104.64759826660156</c:v>
                </c:pt>
                <c:pt idx="20">
                  <c:v>105.69499969482422</c:v>
                </c:pt>
                <c:pt idx="21">
                  <c:v>107.46700286865234</c:v>
                </c:pt>
                <c:pt idx="22">
                  <c:v>109.23899841308594</c:v>
                </c:pt>
                <c:pt idx="23">
                  <c:v>111.01100158691406</c:v>
                </c:pt>
                <c:pt idx="24">
                  <c:v>112.78299713134766</c:v>
                </c:pt>
                <c:pt idx="25">
                  <c:v>114.55500030517578</c:v>
                </c:pt>
                <c:pt idx="26">
                  <c:v>116.32700347900391</c:v>
                </c:pt>
                <c:pt idx="27">
                  <c:v>118.0989990234375</c:v>
                </c:pt>
                <c:pt idx="28">
                  <c:v>119.87100219726562</c:v>
                </c:pt>
                <c:pt idx="29">
                  <c:v>121.64299774169922</c:v>
                </c:pt>
                <c:pt idx="30">
                  <c:v>123.41500091552734</c:v>
                </c:pt>
                <c:pt idx="31">
                  <c:v>126.56999969482422</c:v>
                </c:pt>
                <c:pt idx="32">
                  <c:v>129.72500610351562</c:v>
                </c:pt>
                <c:pt idx="33">
                  <c:v>132.8800048828125</c:v>
                </c:pt>
                <c:pt idx="34">
                  <c:v>136.03500366210937</c:v>
                </c:pt>
                <c:pt idx="35">
                  <c:v>139.19000244140625</c:v>
                </c:pt>
                <c:pt idx="36">
                  <c:v>142.34500122070312</c:v>
                </c:pt>
                <c:pt idx="37">
                  <c:v>145.5</c:v>
                </c:pt>
                <c:pt idx="38">
                  <c:v>148.65499877929687</c:v>
                </c:pt>
                <c:pt idx="39">
                  <c:v>151.80999755859375</c:v>
                </c:pt>
                <c:pt idx="40">
                  <c:v>154.96499633789063</c:v>
                </c:pt>
                <c:pt idx="41">
                  <c:v>159.14009094238281</c:v>
                </c:pt>
                <c:pt idx="42">
                  <c:v>163.31520080566406</c:v>
                </c:pt>
                <c:pt idx="43">
                  <c:v>167.49029541015625</c:v>
                </c:pt>
                <c:pt idx="44">
                  <c:v>171.6654052734375</c:v>
                </c:pt>
                <c:pt idx="45">
                  <c:v>175.84049987792969</c:v>
                </c:pt>
                <c:pt idx="46">
                  <c:v>180.01559448242187</c:v>
                </c:pt>
                <c:pt idx="47">
                  <c:v>184.19070434570312</c:v>
                </c:pt>
                <c:pt idx="48">
                  <c:v>188.36579895019531</c:v>
                </c:pt>
                <c:pt idx="49">
                  <c:v>192.54090881347656</c:v>
                </c:pt>
                <c:pt idx="50">
                  <c:v>196.71600341796875</c:v>
                </c:pt>
                <c:pt idx="51">
                  <c:v>201.16239929199219</c:v>
                </c:pt>
                <c:pt idx="52">
                  <c:v>205.60879516601562</c:v>
                </c:pt>
                <c:pt idx="53">
                  <c:v>210.05520629882812</c:v>
                </c:pt>
                <c:pt idx="54">
                  <c:v>214.50160217285156</c:v>
                </c:pt>
                <c:pt idx="55">
                  <c:v>218.947998046875</c:v>
                </c:pt>
                <c:pt idx="56">
                  <c:v>223.39439392089844</c:v>
                </c:pt>
                <c:pt idx="57">
                  <c:v>227.84078979492187</c:v>
                </c:pt>
                <c:pt idx="58">
                  <c:v>232.28720092773437</c:v>
                </c:pt>
                <c:pt idx="59">
                  <c:v>236.73359680175781</c:v>
                </c:pt>
                <c:pt idx="60">
                  <c:v>241.17999267578125</c:v>
                </c:pt>
                <c:pt idx="61">
                  <c:v>244.86698913574219</c:v>
                </c:pt>
                <c:pt idx="62">
                  <c:v>248.55398559570312</c:v>
                </c:pt>
                <c:pt idx="63">
                  <c:v>252.24099731445313</c:v>
                </c:pt>
                <c:pt idx="64">
                  <c:v>255.92799377441406</c:v>
                </c:pt>
                <c:pt idx="65">
                  <c:v>259.614990234375</c:v>
                </c:pt>
                <c:pt idx="66">
                  <c:v>263.302001953125</c:v>
                </c:pt>
                <c:pt idx="67">
                  <c:v>266.98898315429687</c:v>
                </c:pt>
                <c:pt idx="68">
                  <c:v>270.67599487304687</c:v>
                </c:pt>
                <c:pt idx="69">
                  <c:v>274.36297607421875</c:v>
                </c:pt>
                <c:pt idx="70">
                  <c:v>278.04998779296875</c:v>
                </c:pt>
                <c:pt idx="71">
                  <c:v>281.131591796875</c:v>
                </c:pt>
                <c:pt idx="72">
                  <c:v>284.21319580078125</c:v>
                </c:pt>
                <c:pt idx="73">
                  <c:v>287.2947998046875</c:v>
                </c:pt>
                <c:pt idx="74">
                  <c:v>290.37640380859375</c:v>
                </c:pt>
                <c:pt idx="75">
                  <c:v>293.4580078125</c:v>
                </c:pt>
                <c:pt idx="76">
                  <c:v>296.53958129882812</c:v>
                </c:pt>
                <c:pt idx="77">
                  <c:v>299.62118530273437</c:v>
                </c:pt>
                <c:pt idx="78">
                  <c:v>302.70278930664062</c:v>
                </c:pt>
                <c:pt idx="79">
                  <c:v>305.78439331054687</c:v>
                </c:pt>
                <c:pt idx="80">
                  <c:v>308.86599731445312</c:v>
                </c:pt>
                <c:pt idx="81">
                  <c:v>310.13400268554687</c:v>
                </c:pt>
                <c:pt idx="82">
                  <c:v>311.40200805664062</c:v>
                </c:pt>
                <c:pt idx="83">
                  <c:v>312.66998291015625</c:v>
                </c:pt>
                <c:pt idx="84">
                  <c:v>313.93798828125</c:v>
                </c:pt>
                <c:pt idx="85">
                  <c:v>315.20599365234375</c:v>
                </c:pt>
                <c:pt idx="86">
                  <c:v>316.4739990234375</c:v>
                </c:pt>
                <c:pt idx="87">
                  <c:v>317.74200439453125</c:v>
                </c:pt>
                <c:pt idx="88">
                  <c:v>319.00997924804687</c:v>
                </c:pt>
                <c:pt idx="89">
                  <c:v>320.27798461914062</c:v>
                </c:pt>
                <c:pt idx="90">
                  <c:v>321.54598999023437</c:v>
                </c:pt>
                <c:pt idx="91">
                  <c:v>322.02328491210937</c:v>
                </c:pt>
                <c:pt idx="92">
                  <c:v>322.50057983398437</c:v>
                </c:pt>
                <c:pt idx="93">
                  <c:v>322.9779052734375</c:v>
                </c:pt>
                <c:pt idx="94">
                  <c:v>323.4552001953125</c:v>
                </c:pt>
                <c:pt idx="95">
                  <c:v>323.9324951171875</c:v>
                </c:pt>
                <c:pt idx="96">
                  <c:v>324.4097900390625</c:v>
                </c:pt>
                <c:pt idx="97">
                  <c:v>324.8870849609375</c:v>
                </c:pt>
                <c:pt idx="98">
                  <c:v>325.36441040039062</c:v>
                </c:pt>
                <c:pt idx="99">
                  <c:v>325.84170532226562</c:v>
                </c:pt>
                <c:pt idx="100">
                  <c:v>326.31900024414062</c:v>
                </c:pt>
                <c:pt idx="101">
                  <c:v>328.40960693359375</c:v>
                </c:pt>
                <c:pt idx="102">
                  <c:v>330.50021362304687</c:v>
                </c:pt>
                <c:pt idx="103">
                  <c:v>332.59078979492187</c:v>
                </c:pt>
                <c:pt idx="104">
                  <c:v>334.681396484375</c:v>
                </c:pt>
                <c:pt idx="105">
                  <c:v>336.77200317382812</c:v>
                </c:pt>
                <c:pt idx="106">
                  <c:v>338.86260986328125</c:v>
                </c:pt>
                <c:pt idx="107">
                  <c:v>340.95321655273438</c:v>
                </c:pt>
                <c:pt idx="108">
                  <c:v>343.04379272460937</c:v>
                </c:pt>
                <c:pt idx="109">
                  <c:v>345.1343994140625</c:v>
                </c:pt>
                <c:pt idx="110">
                  <c:v>347.22500610351562</c:v>
                </c:pt>
              </c:numCache>
            </c:numRef>
          </c:yVal>
          <c:smooth val="0"/>
          <c:extLst xmlns:c16r2="http://schemas.microsoft.com/office/drawing/2015/06/chart">
            <c:ext xmlns:c16="http://schemas.microsoft.com/office/drawing/2014/chart" uri="{C3380CC4-5D6E-409C-BE32-E72D297353CC}">
              <c16:uniqueId val="{00000008-BC06-3E4E-8112-231C1097C7C1}"/>
            </c:ext>
          </c:extLst>
        </c:ser>
        <c:ser>
          <c:idx val="6"/>
          <c:order val="8"/>
          <c:tx>
            <c:strRef>
              <c:f>Ausgabe!$M$1</c:f>
              <c:strCache>
                <c:ptCount val="1"/>
                <c:pt idx="0">
                  <c:v>NIES AIM/CGE SSP2 Grundlinie (2016)</c:v>
                </c:pt>
              </c:strCache>
            </c:strRef>
          </c:tx>
          <c:spPr>
            <a:ln w="19050" cap="rnd">
              <a:solidFill>
                <a:srgbClr val="00B0F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Ausgang!$M$3:$M$113</c:f>
              <c:numCache>
                <c:formatCode>General</c:formatCode>
                <c:ptCount val="111"/>
                <c:pt idx="15">
                  <c:v>98.723602294921875</c:v>
                </c:pt>
                <c:pt idx="16">
                  <c:v>100.23704528808594</c:v>
                </c:pt>
                <c:pt idx="17">
                  <c:v>101.75048065185547</c:v>
                </c:pt>
                <c:pt idx="18">
                  <c:v>103.26392364501953</c:v>
                </c:pt>
                <c:pt idx="19">
                  <c:v>104.77735900878906</c:v>
                </c:pt>
                <c:pt idx="20">
                  <c:v>106.29080200195312</c:v>
                </c:pt>
                <c:pt idx="21">
                  <c:v>108.51456451416016</c:v>
                </c:pt>
                <c:pt idx="22">
                  <c:v>110.73831939697266</c:v>
                </c:pt>
                <c:pt idx="23">
                  <c:v>112.96208190917969</c:v>
                </c:pt>
                <c:pt idx="24">
                  <c:v>115.18583679199219</c:v>
                </c:pt>
                <c:pt idx="25">
                  <c:v>117.40959930419922</c:v>
                </c:pt>
                <c:pt idx="26">
                  <c:v>119.63336181640625</c:v>
                </c:pt>
                <c:pt idx="27">
                  <c:v>121.85711669921875</c:v>
                </c:pt>
                <c:pt idx="28">
                  <c:v>124.08087921142578</c:v>
                </c:pt>
                <c:pt idx="29">
                  <c:v>126.30463409423828</c:v>
                </c:pt>
                <c:pt idx="30">
                  <c:v>128.52839660644531</c:v>
                </c:pt>
                <c:pt idx="31">
                  <c:v>130.77153015136719</c:v>
                </c:pt>
                <c:pt idx="32">
                  <c:v>133.01467895507812</c:v>
                </c:pt>
                <c:pt idx="33">
                  <c:v>135.2578125</c:v>
                </c:pt>
                <c:pt idx="34">
                  <c:v>137.50096130371094</c:v>
                </c:pt>
                <c:pt idx="35">
                  <c:v>139.74409484863281</c:v>
                </c:pt>
                <c:pt idx="36">
                  <c:v>141.98722839355469</c:v>
                </c:pt>
                <c:pt idx="37">
                  <c:v>144.23037719726562</c:v>
                </c:pt>
                <c:pt idx="38">
                  <c:v>146.4735107421875</c:v>
                </c:pt>
                <c:pt idx="39">
                  <c:v>148.71665954589844</c:v>
                </c:pt>
                <c:pt idx="40">
                  <c:v>150.95979309082031</c:v>
                </c:pt>
                <c:pt idx="41">
                  <c:v>152.73507690429687</c:v>
                </c:pt>
                <c:pt idx="42">
                  <c:v>154.51036071777344</c:v>
                </c:pt>
                <c:pt idx="43">
                  <c:v>156.28562927246094</c:v>
                </c:pt>
                <c:pt idx="44">
                  <c:v>158.0609130859375</c:v>
                </c:pt>
                <c:pt idx="45">
                  <c:v>159.83619689941406</c:v>
                </c:pt>
                <c:pt idx="46">
                  <c:v>161.61148071289062</c:v>
                </c:pt>
                <c:pt idx="47">
                  <c:v>163.38676452636719</c:v>
                </c:pt>
                <c:pt idx="48">
                  <c:v>165.16203308105469</c:v>
                </c:pt>
                <c:pt idx="49">
                  <c:v>166.93731689453125</c:v>
                </c:pt>
                <c:pt idx="50">
                  <c:v>168.71260070800781</c:v>
                </c:pt>
                <c:pt idx="51">
                  <c:v>170.08323669433594</c:v>
                </c:pt>
                <c:pt idx="52">
                  <c:v>171.453857421875</c:v>
                </c:pt>
                <c:pt idx="53">
                  <c:v>172.82449340820313</c:v>
                </c:pt>
                <c:pt idx="54">
                  <c:v>174.19511413574219</c:v>
                </c:pt>
                <c:pt idx="55">
                  <c:v>175.56575012207031</c:v>
                </c:pt>
                <c:pt idx="56">
                  <c:v>176.93638610839844</c:v>
                </c:pt>
                <c:pt idx="57">
                  <c:v>178.3070068359375</c:v>
                </c:pt>
                <c:pt idx="58">
                  <c:v>179.67764282226562</c:v>
                </c:pt>
                <c:pt idx="59">
                  <c:v>181.04826354980469</c:v>
                </c:pt>
                <c:pt idx="60">
                  <c:v>182.41889953613281</c:v>
                </c:pt>
                <c:pt idx="61">
                  <c:v>184.20257568359375</c:v>
                </c:pt>
                <c:pt idx="62">
                  <c:v>185.98623657226562</c:v>
                </c:pt>
                <c:pt idx="63">
                  <c:v>187.76991271972656</c:v>
                </c:pt>
                <c:pt idx="64">
                  <c:v>189.55357360839844</c:v>
                </c:pt>
                <c:pt idx="65">
                  <c:v>191.33724975585937</c:v>
                </c:pt>
                <c:pt idx="66">
                  <c:v>193.12092590332031</c:v>
                </c:pt>
                <c:pt idx="67">
                  <c:v>194.90458679199219</c:v>
                </c:pt>
                <c:pt idx="68">
                  <c:v>196.68826293945312</c:v>
                </c:pt>
                <c:pt idx="69">
                  <c:v>198.471923828125</c:v>
                </c:pt>
                <c:pt idx="70">
                  <c:v>200.25559997558594</c:v>
                </c:pt>
                <c:pt idx="71">
                  <c:v>201.79891967773437</c:v>
                </c:pt>
                <c:pt idx="72">
                  <c:v>203.34223937988281</c:v>
                </c:pt>
                <c:pt idx="73">
                  <c:v>204.88555908203125</c:v>
                </c:pt>
                <c:pt idx="74">
                  <c:v>206.42887878417969</c:v>
                </c:pt>
                <c:pt idx="75">
                  <c:v>207.97219848632812</c:v>
                </c:pt>
                <c:pt idx="76">
                  <c:v>209.51551818847656</c:v>
                </c:pt>
                <c:pt idx="77">
                  <c:v>211.058837890625</c:v>
                </c:pt>
                <c:pt idx="78">
                  <c:v>212.60215759277344</c:v>
                </c:pt>
                <c:pt idx="79">
                  <c:v>214.14547729492187</c:v>
                </c:pt>
                <c:pt idx="80">
                  <c:v>215.68879699707031</c:v>
                </c:pt>
                <c:pt idx="81">
                  <c:v>216.79780578613281</c:v>
                </c:pt>
                <c:pt idx="82">
                  <c:v>217.90681457519531</c:v>
                </c:pt>
                <c:pt idx="83">
                  <c:v>219.01582336425781</c:v>
                </c:pt>
                <c:pt idx="84">
                  <c:v>220.12483215332031</c:v>
                </c:pt>
                <c:pt idx="85">
                  <c:v>221.23385620117187</c:v>
                </c:pt>
                <c:pt idx="86">
                  <c:v>222.34286499023437</c:v>
                </c:pt>
                <c:pt idx="87">
                  <c:v>223.45187377929687</c:v>
                </c:pt>
                <c:pt idx="88">
                  <c:v>224.56088256835937</c:v>
                </c:pt>
                <c:pt idx="89">
                  <c:v>225.66989135742187</c:v>
                </c:pt>
                <c:pt idx="90">
                  <c:v>226.77890014648437</c:v>
                </c:pt>
                <c:pt idx="91">
                  <c:v>227.41204833984375</c:v>
                </c:pt>
                <c:pt idx="92">
                  <c:v>228.04518127441406</c:v>
                </c:pt>
                <c:pt idx="93">
                  <c:v>228.67831420898437</c:v>
                </c:pt>
                <c:pt idx="94">
                  <c:v>229.31146240234375</c:v>
                </c:pt>
                <c:pt idx="95">
                  <c:v>229.94461059570312</c:v>
                </c:pt>
                <c:pt idx="96">
                  <c:v>230.57774353027344</c:v>
                </c:pt>
                <c:pt idx="97">
                  <c:v>231.21087646484375</c:v>
                </c:pt>
                <c:pt idx="98">
                  <c:v>231.84402465820312</c:v>
                </c:pt>
                <c:pt idx="99">
                  <c:v>232.4771728515625</c:v>
                </c:pt>
                <c:pt idx="100">
                  <c:v>233.11030578613281</c:v>
                </c:pt>
                <c:pt idx="101">
                  <c:v>234.07987976074219</c:v>
                </c:pt>
                <c:pt idx="102">
                  <c:v>235.04946899414062</c:v>
                </c:pt>
                <c:pt idx="103">
                  <c:v>236.01904296875</c:v>
                </c:pt>
                <c:pt idx="104">
                  <c:v>236.98863220214844</c:v>
                </c:pt>
                <c:pt idx="105">
                  <c:v>237.95820617675781</c:v>
                </c:pt>
                <c:pt idx="106">
                  <c:v>238.92778015136719</c:v>
                </c:pt>
                <c:pt idx="107">
                  <c:v>239.89736938476562</c:v>
                </c:pt>
                <c:pt idx="108">
                  <c:v>240.866943359375</c:v>
                </c:pt>
                <c:pt idx="109">
                  <c:v>241.83653259277344</c:v>
                </c:pt>
                <c:pt idx="110">
                  <c:v>242.80610656738281</c:v>
                </c:pt>
              </c:numCache>
            </c:numRef>
          </c:yVal>
          <c:smooth val="0"/>
          <c:extLst xmlns:c16r2="http://schemas.microsoft.com/office/drawing/2015/06/chart">
            <c:ext xmlns:c16="http://schemas.microsoft.com/office/drawing/2014/chart" uri="{C3380CC4-5D6E-409C-BE32-E72D297353CC}">
              <c16:uniqueId val="{00000009-BC06-3E4E-8112-231C1097C7C1}"/>
            </c:ext>
          </c:extLst>
        </c:ser>
        <c:ser>
          <c:idx val="7"/>
          <c:order val="9"/>
          <c:tx>
            <c:strRef>
              <c:f>Ausgabe!$N$1</c:f>
              <c:strCache>
                <c:ptCount val="1"/>
                <c:pt idx="0">
                  <c:v>PNNL GCAM4 SSP2 Grundlinie (2016)</c:v>
                </c:pt>
              </c:strCache>
            </c:strRef>
          </c:tx>
          <c:spPr>
            <a:ln w="19050" cap="rnd">
              <a:solidFill>
                <a:srgbClr val="FF0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Ausgang!$N$3:$N$113</c:f>
              <c:numCache>
                <c:formatCode>General</c:formatCode>
                <c:ptCount val="111"/>
                <c:pt idx="15">
                  <c:v>98.803726196289062</c:v>
                </c:pt>
                <c:pt idx="16">
                  <c:v>101.81193542480469</c:v>
                </c:pt>
                <c:pt idx="17">
                  <c:v>104.82015228271484</c:v>
                </c:pt>
                <c:pt idx="18">
                  <c:v>107.82836151123047</c:v>
                </c:pt>
                <c:pt idx="19">
                  <c:v>110.83657836914062</c:v>
                </c:pt>
                <c:pt idx="20">
                  <c:v>113.84478759765625</c:v>
                </c:pt>
                <c:pt idx="21">
                  <c:v>117.47286987304687</c:v>
                </c:pt>
                <c:pt idx="22">
                  <c:v>121.1009521484375</c:v>
                </c:pt>
                <c:pt idx="23">
                  <c:v>124.72904205322266</c:v>
                </c:pt>
                <c:pt idx="24">
                  <c:v>128.35711669921875</c:v>
                </c:pt>
                <c:pt idx="25">
                  <c:v>131.98519897460938</c:v>
                </c:pt>
                <c:pt idx="26">
                  <c:v>135.61329650878906</c:v>
                </c:pt>
                <c:pt idx="27">
                  <c:v>139.24137878417969</c:v>
                </c:pt>
                <c:pt idx="28">
                  <c:v>142.86946105957031</c:v>
                </c:pt>
                <c:pt idx="29">
                  <c:v>146.49754333496094</c:v>
                </c:pt>
                <c:pt idx="30">
                  <c:v>150.12562561035156</c:v>
                </c:pt>
                <c:pt idx="31">
                  <c:v>155.45429992675781</c:v>
                </c:pt>
                <c:pt idx="32">
                  <c:v>160.782958984375</c:v>
                </c:pt>
                <c:pt idx="33">
                  <c:v>166.11163330078125</c:v>
                </c:pt>
                <c:pt idx="34">
                  <c:v>171.4403076171875</c:v>
                </c:pt>
                <c:pt idx="35">
                  <c:v>176.76898193359375</c:v>
                </c:pt>
                <c:pt idx="36">
                  <c:v>182.09764099121094</c:v>
                </c:pt>
                <c:pt idx="37">
                  <c:v>187.42631530761719</c:v>
                </c:pt>
                <c:pt idx="38">
                  <c:v>192.75498962402344</c:v>
                </c:pt>
                <c:pt idx="39">
                  <c:v>198.08364868164062</c:v>
                </c:pt>
                <c:pt idx="40">
                  <c:v>203.41232299804687</c:v>
                </c:pt>
                <c:pt idx="41">
                  <c:v>207.00616455078125</c:v>
                </c:pt>
                <c:pt idx="42">
                  <c:v>210.59999084472656</c:v>
                </c:pt>
                <c:pt idx="43">
                  <c:v>214.19383239746094</c:v>
                </c:pt>
                <c:pt idx="44">
                  <c:v>217.78765869140625</c:v>
                </c:pt>
                <c:pt idx="45">
                  <c:v>221.38150024414062</c:v>
                </c:pt>
                <c:pt idx="46">
                  <c:v>224.975341796875</c:v>
                </c:pt>
                <c:pt idx="47">
                  <c:v>228.56916809082031</c:v>
                </c:pt>
                <c:pt idx="48">
                  <c:v>232.16300964355469</c:v>
                </c:pt>
                <c:pt idx="49">
                  <c:v>235.7568359375</c:v>
                </c:pt>
                <c:pt idx="50">
                  <c:v>239.35067749023437</c:v>
                </c:pt>
                <c:pt idx="51">
                  <c:v>241.41148376464844</c:v>
                </c:pt>
                <c:pt idx="52">
                  <c:v>243.4722900390625</c:v>
                </c:pt>
                <c:pt idx="53">
                  <c:v>245.53311157226562</c:v>
                </c:pt>
                <c:pt idx="54">
                  <c:v>247.59391784667969</c:v>
                </c:pt>
                <c:pt idx="55">
                  <c:v>249.65472412109375</c:v>
                </c:pt>
                <c:pt idx="56">
                  <c:v>251.71553039550781</c:v>
                </c:pt>
                <c:pt idx="57">
                  <c:v>253.77633666992187</c:v>
                </c:pt>
                <c:pt idx="58">
                  <c:v>255.837158203125</c:v>
                </c:pt>
                <c:pt idx="59">
                  <c:v>257.89794921875</c:v>
                </c:pt>
                <c:pt idx="60">
                  <c:v>259.95877075195312</c:v>
                </c:pt>
                <c:pt idx="61">
                  <c:v>260.09722900390625</c:v>
                </c:pt>
                <c:pt idx="62">
                  <c:v>260.23565673828125</c:v>
                </c:pt>
                <c:pt idx="63">
                  <c:v>260.37411499023437</c:v>
                </c:pt>
                <c:pt idx="64">
                  <c:v>260.51254272460937</c:v>
                </c:pt>
                <c:pt idx="65">
                  <c:v>260.6510009765625</c:v>
                </c:pt>
                <c:pt idx="66">
                  <c:v>260.78945922851563</c:v>
                </c:pt>
                <c:pt idx="67">
                  <c:v>260.92788696289062</c:v>
                </c:pt>
                <c:pt idx="68">
                  <c:v>261.06634521484375</c:v>
                </c:pt>
                <c:pt idx="69">
                  <c:v>261.20477294921875</c:v>
                </c:pt>
                <c:pt idx="70">
                  <c:v>261.34323120117187</c:v>
                </c:pt>
                <c:pt idx="71">
                  <c:v>259.80462646484375</c:v>
                </c:pt>
                <c:pt idx="72">
                  <c:v>258.26605224609375</c:v>
                </c:pt>
                <c:pt idx="73">
                  <c:v>256.72744750976562</c:v>
                </c:pt>
                <c:pt idx="74">
                  <c:v>255.18887329101562</c:v>
                </c:pt>
                <c:pt idx="75">
                  <c:v>253.6502685546875</c:v>
                </c:pt>
                <c:pt idx="76">
                  <c:v>252.11167907714844</c:v>
                </c:pt>
                <c:pt idx="77">
                  <c:v>250.57308959960937</c:v>
                </c:pt>
                <c:pt idx="78">
                  <c:v>249.03450012207031</c:v>
                </c:pt>
                <c:pt idx="79">
                  <c:v>247.49591064453125</c:v>
                </c:pt>
                <c:pt idx="80">
                  <c:v>245.95732116699219</c:v>
                </c:pt>
                <c:pt idx="81">
                  <c:v>244.37425231933594</c:v>
                </c:pt>
                <c:pt idx="82">
                  <c:v>242.79118347167969</c:v>
                </c:pt>
                <c:pt idx="83">
                  <c:v>241.20811462402344</c:v>
                </c:pt>
                <c:pt idx="84">
                  <c:v>239.62504577636719</c:v>
                </c:pt>
                <c:pt idx="85">
                  <c:v>238.0419921875</c:v>
                </c:pt>
                <c:pt idx="86">
                  <c:v>236.45892333984375</c:v>
                </c:pt>
                <c:pt idx="87">
                  <c:v>234.8758544921875</c:v>
                </c:pt>
                <c:pt idx="88">
                  <c:v>233.29278564453125</c:v>
                </c:pt>
                <c:pt idx="89">
                  <c:v>231.709716796875</c:v>
                </c:pt>
                <c:pt idx="90">
                  <c:v>230.12664794921875</c:v>
                </c:pt>
                <c:pt idx="91">
                  <c:v>229.02035522460937</c:v>
                </c:pt>
                <c:pt idx="92">
                  <c:v>227.91404724121094</c:v>
                </c:pt>
                <c:pt idx="93">
                  <c:v>226.80775451660156</c:v>
                </c:pt>
                <c:pt idx="94">
                  <c:v>225.70146179199219</c:v>
                </c:pt>
                <c:pt idx="95">
                  <c:v>224.59515380859375</c:v>
                </c:pt>
                <c:pt idx="96">
                  <c:v>223.48886108398437</c:v>
                </c:pt>
                <c:pt idx="97">
                  <c:v>222.382568359375</c:v>
                </c:pt>
                <c:pt idx="98">
                  <c:v>221.27627563476562</c:v>
                </c:pt>
                <c:pt idx="99">
                  <c:v>220.16996765136719</c:v>
                </c:pt>
                <c:pt idx="100">
                  <c:v>219.06367492675781</c:v>
                </c:pt>
                <c:pt idx="101">
                  <c:v>218.15196228027344</c:v>
                </c:pt>
                <c:pt idx="102">
                  <c:v>217.24026489257812</c:v>
                </c:pt>
                <c:pt idx="103">
                  <c:v>216.32855224609375</c:v>
                </c:pt>
                <c:pt idx="104">
                  <c:v>215.41683959960937</c:v>
                </c:pt>
                <c:pt idx="105">
                  <c:v>214.505126953125</c:v>
                </c:pt>
                <c:pt idx="106">
                  <c:v>213.59342956542969</c:v>
                </c:pt>
                <c:pt idx="107">
                  <c:v>212.68171691894531</c:v>
                </c:pt>
                <c:pt idx="108">
                  <c:v>211.77000427246094</c:v>
                </c:pt>
                <c:pt idx="109">
                  <c:v>210.85830688476562</c:v>
                </c:pt>
                <c:pt idx="110">
                  <c:v>209.94659423828125</c:v>
                </c:pt>
              </c:numCache>
            </c:numRef>
          </c:yVal>
          <c:smooth val="0"/>
          <c:extLst xmlns:c16r2="http://schemas.microsoft.com/office/drawing/2015/06/chart">
            <c:ext xmlns:c16="http://schemas.microsoft.com/office/drawing/2014/chart" uri="{C3380CC4-5D6E-409C-BE32-E72D297353CC}">
              <c16:uniqueId val="{0000000A-BC06-3E4E-8112-231C1097C7C1}"/>
            </c:ext>
          </c:extLst>
        </c:ser>
        <c:ser>
          <c:idx val="8"/>
          <c:order val="10"/>
          <c:tx>
            <c:strRef>
              <c:f>Ausgabe!$O$1</c:f>
              <c:strCache>
                <c:ptCount val="1"/>
                <c:pt idx="0">
                  <c:v>PIK REMIND-MAGPIE SSP2 Grundlinie (2016)</c:v>
                </c:pt>
              </c:strCache>
            </c:strRef>
          </c:tx>
          <c:spPr>
            <a:ln w="19050" cap="rnd">
              <a:solidFill>
                <a:srgbClr val="4E8F0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Ausgang!$O$3:$O$113</c:f>
              <c:numCache>
                <c:formatCode>General</c:formatCode>
                <c:ptCount val="111"/>
                <c:pt idx="15">
                  <c:v>98.080001831054687</c:v>
                </c:pt>
                <c:pt idx="16">
                  <c:v>98.964004516601563</c:v>
                </c:pt>
                <c:pt idx="17">
                  <c:v>99.847999572753906</c:v>
                </c:pt>
                <c:pt idx="18">
                  <c:v>100.73200225830078</c:v>
                </c:pt>
                <c:pt idx="19">
                  <c:v>101.61599731445312</c:v>
                </c:pt>
                <c:pt idx="20">
                  <c:v>102.5</c:v>
                </c:pt>
                <c:pt idx="21">
                  <c:v>105.33999633789062</c:v>
                </c:pt>
                <c:pt idx="22">
                  <c:v>108.18000030517578</c:v>
                </c:pt>
                <c:pt idx="23">
                  <c:v>111.01999664306641</c:v>
                </c:pt>
                <c:pt idx="24">
                  <c:v>113.86000061035156</c:v>
                </c:pt>
                <c:pt idx="25">
                  <c:v>116.69999694824219</c:v>
                </c:pt>
                <c:pt idx="26">
                  <c:v>119.53999328613281</c:v>
                </c:pt>
                <c:pt idx="27">
                  <c:v>122.37999725341797</c:v>
                </c:pt>
                <c:pt idx="28">
                  <c:v>125.21999359130859</c:v>
                </c:pt>
                <c:pt idx="29">
                  <c:v>128.05999755859375</c:v>
                </c:pt>
                <c:pt idx="30">
                  <c:v>130.89999389648437</c:v>
                </c:pt>
                <c:pt idx="31">
                  <c:v>134.33999633789062</c:v>
                </c:pt>
                <c:pt idx="32">
                  <c:v>137.77999877929687</c:v>
                </c:pt>
                <c:pt idx="33">
                  <c:v>141.22000122070312</c:v>
                </c:pt>
                <c:pt idx="34">
                  <c:v>144.66000366210937</c:v>
                </c:pt>
                <c:pt idx="35">
                  <c:v>148.10000610351562</c:v>
                </c:pt>
                <c:pt idx="36">
                  <c:v>151.53999328613281</c:v>
                </c:pt>
                <c:pt idx="37">
                  <c:v>154.97999572753906</c:v>
                </c:pt>
                <c:pt idx="38">
                  <c:v>158.41999816894531</c:v>
                </c:pt>
                <c:pt idx="39">
                  <c:v>161.86000061035156</c:v>
                </c:pt>
                <c:pt idx="40">
                  <c:v>165.30000305175781</c:v>
                </c:pt>
                <c:pt idx="41">
                  <c:v>169.38999938964844</c:v>
                </c:pt>
                <c:pt idx="42">
                  <c:v>173.47999572753906</c:v>
                </c:pt>
                <c:pt idx="43">
                  <c:v>177.57000732421875</c:v>
                </c:pt>
                <c:pt idx="44">
                  <c:v>181.66000366210937</c:v>
                </c:pt>
                <c:pt idx="45">
                  <c:v>185.75</c:v>
                </c:pt>
                <c:pt idx="46">
                  <c:v>189.83999633789062</c:v>
                </c:pt>
                <c:pt idx="47">
                  <c:v>193.92999267578125</c:v>
                </c:pt>
                <c:pt idx="48">
                  <c:v>198.02000427246094</c:v>
                </c:pt>
                <c:pt idx="49">
                  <c:v>202.11000061035156</c:v>
                </c:pt>
                <c:pt idx="50">
                  <c:v>206.19999694824219</c:v>
                </c:pt>
                <c:pt idx="51">
                  <c:v>210.77999877929687</c:v>
                </c:pt>
                <c:pt idx="52">
                  <c:v>215.36000061035156</c:v>
                </c:pt>
                <c:pt idx="53">
                  <c:v>219.94000244140625</c:v>
                </c:pt>
                <c:pt idx="54">
                  <c:v>224.52000427246094</c:v>
                </c:pt>
                <c:pt idx="55">
                  <c:v>229.10000610351562</c:v>
                </c:pt>
                <c:pt idx="56">
                  <c:v>233.67999267578125</c:v>
                </c:pt>
                <c:pt idx="57">
                  <c:v>238.25999450683594</c:v>
                </c:pt>
                <c:pt idx="58">
                  <c:v>242.83999633789062</c:v>
                </c:pt>
                <c:pt idx="59">
                  <c:v>247.41999816894531</c:v>
                </c:pt>
                <c:pt idx="60">
                  <c:v>252</c:v>
                </c:pt>
                <c:pt idx="61">
                  <c:v>254.49000549316406</c:v>
                </c:pt>
                <c:pt idx="62">
                  <c:v>256.98001098632812</c:v>
                </c:pt>
                <c:pt idx="63">
                  <c:v>259.47000122070312</c:v>
                </c:pt>
                <c:pt idx="64">
                  <c:v>261.95999145507812</c:v>
                </c:pt>
                <c:pt idx="65">
                  <c:v>264.45001220703125</c:v>
                </c:pt>
                <c:pt idx="66">
                  <c:v>266.94000244140625</c:v>
                </c:pt>
                <c:pt idx="67">
                  <c:v>269.42999267578125</c:v>
                </c:pt>
                <c:pt idx="68">
                  <c:v>271.91998291015625</c:v>
                </c:pt>
                <c:pt idx="69">
                  <c:v>274.41000366210937</c:v>
                </c:pt>
                <c:pt idx="70">
                  <c:v>276.89999389648438</c:v>
                </c:pt>
                <c:pt idx="71">
                  <c:v>277.64999389648437</c:v>
                </c:pt>
                <c:pt idx="72">
                  <c:v>278.39999389648437</c:v>
                </c:pt>
                <c:pt idx="73">
                  <c:v>279.14999389648437</c:v>
                </c:pt>
                <c:pt idx="74">
                  <c:v>279.89999389648437</c:v>
                </c:pt>
                <c:pt idx="75">
                  <c:v>280.64999389648437</c:v>
                </c:pt>
                <c:pt idx="76">
                  <c:v>281.39999389648437</c:v>
                </c:pt>
                <c:pt idx="77">
                  <c:v>282.14999389648438</c:v>
                </c:pt>
                <c:pt idx="78">
                  <c:v>282.89999389648437</c:v>
                </c:pt>
                <c:pt idx="79">
                  <c:v>283.64999389648437</c:v>
                </c:pt>
                <c:pt idx="80">
                  <c:v>284.39999389648437</c:v>
                </c:pt>
                <c:pt idx="81">
                  <c:v>283.97998046875</c:v>
                </c:pt>
                <c:pt idx="82">
                  <c:v>283.55999755859375</c:v>
                </c:pt>
                <c:pt idx="83">
                  <c:v>283.1400146484375</c:v>
                </c:pt>
                <c:pt idx="84">
                  <c:v>282.72000122070312</c:v>
                </c:pt>
                <c:pt idx="85">
                  <c:v>282.29998779296875</c:v>
                </c:pt>
                <c:pt idx="86">
                  <c:v>281.8800048828125</c:v>
                </c:pt>
                <c:pt idx="87">
                  <c:v>281.46002197265625</c:v>
                </c:pt>
                <c:pt idx="88">
                  <c:v>281.04000854492187</c:v>
                </c:pt>
                <c:pt idx="89">
                  <c:v>280.6199951171875</c:v>
                </c:pt>
                <c:pt idx="90">
                  <c:v>280.20001220703125</c:v>
                </c:pt>
                <c:pt idx="91">
                  <c:v>277.60000610351562</c:v>
                </c:pt>
                <c:pt idx="92">
                  <c:v>275</c:v>
                </c:pt>
                <c:pt idx="93">
                  <c:v>272.39999389648437</c:v>
                </c:pt>
                <c:pt idx="94">
                  <c:v>269.80001831054687</c:v>
                </c:pt>
                <c:pt idx="95">
                  <c:v>267.20001220703125</c:v>
                </c:pt>
                <c:pt idx="96">
                  <c:v>264.60000610351562</c:v>
                </c:pt>
                <c:pt idx="97">
                  <c:v>262</c:v>
                </c:pt>
                <c:pt idx="98">
                  <c:v>259.39999389648438</c:v>
                </c:pt>
                <c:pt idx="99">
                  <c:v>256.79998779296875</c:v>
                </c:pt>
                <c:pt idx="100">
                  <c:v>254.19999694824219</c:v>
                </c:pt>
                <c:pt idx="101">
                  <c:v>253.22000122070312</c:v>
                </c:pt>
                <c:pt idx="102">
                  <c:v>252.239990234375</c:v>
                </c:pt>
                <c:pt idx="103">
                  <c:v>251.25999450683594</c:v>
                </c:pt>
                <c:pt idx="104">
                  <c:v>250.27999877929687</c:v>
                </c:pt>
                <c:pt idx="105">
                  <c:v>249.29998779296875</c:v>
                </c:pt>
                <c:pt idx="106">
                  <c:v>248.31999206542969</c:v>
                </c:pt>
                <c:pt idx="107">
                  <c:v>247.33999633789062</c:v>
                </c:pt>
                <c:pt idx="108">
                  <c:v>246.36000061035156</c:v>
                </c:pt>
                <c:pt idx="109">
                  <c:v>245.37998962402344</c:v>
                </c:pt>
                <c:pt idx="110">
                  <c:v>244.39999389648437</c:v>
                </c:pt>
              </c:numCache>
            </c:numRef>
          </c:yVal>
          <c:smooth val="0"/>
          <c:extLst xmlns:c16r2="http://schemas.microsoft.com/office/drawing/2015/06/chart">
            <c:ext xmlns:c16="http://schemas.microsoft.com/office/drawing/2014/chart" uri="{C3380CC4-5D6E-409C-BE32-E72D297353CC}">
              <c16:uniqueId val="{0000000B-BC06-3E4E-8112-231C1097C7C1}"/>
            </c:ext>
          </c:extLst>
        </c:ser>
        <c:ser>
          <c:idx val="9"/>
          <c:order val="11"/>
          <c:tx>
            <c:strRef>
              <c:f>Ausgabe!$P$1</c:f>
              <c:strCache>
                <c:ptCount val="1"/>
                <c:pt idx="0">
                  <c:v>EIEE WITCH-GLOBIOM SSP2 Grundlinie (2016)</c:v>
                </c:pt>
              </c:strCache>
            </c:strRef>
          </c:tx>
          <c:spPr>
            <a:ln w="19050" cap="rnd">
              <a:solidFill>
                <a:srgbClr val="FFC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Ausgang!$P$3:$P$113</c:f>
              <c:numCache>
                <c:formatCode>General</c:formatCode>
                <c:ptCount val="111"/>
                <c:pt idx="15">
                  <c:v>91.701820373535156</c:v>
                </c:pt>
                <c:pt idx="16">
                  <c:v>96.053871154785156</c:v>
                </c:pt>
                <c:pt idx="17">
                  <c:v>100.40592956542969</c:v>
                </c:pt>
                <c:pt idx="18">
                  <c:v>104.75798034667969</c:v>
                </c:pt>
                <c:pt idx="19">
                  <c:v>109.11003875732422</c:v>
                </c:pt>
                <c:pt idx="20">
                  <c:v>113.46208953857422</c:v>
                </c:pt>
                <c:pt idx="21">
                  <c:v>117.48722076416016</c:v>
                </c:pt>
                <c:pt idx="22">
                  <c:v>121.51234436035156</c:v>
                </c:pt>
                <c:pt idx="23">
                  <c:v>125.5374755859375</c:v>
                </c:pt>
                <c:pt idx="24">
                  <c:v>129.56260681152344</c:v>
                </c:pt>
                <c:pt idx="25">
                  <c:v>133.58773803710938</c:v>
                </c:pt>
                <c:pt idx="26">
                  <c:v>137.61286926269531</c:v>
                </c:pt>
                <c:pt idx="27">
                  <c:v>141.63798522949219</c:v>
                </c:pt>
                <c:pt idx="28">
                  <c:v>145.66311645507812</c:v>
                </c:pt>
                <c:pt idx="29">
                  <c:v>149.68824768066406</c:v>
                </c:pt>
                <c:pt idx="30">
                  <c:v>153.71337890625</c:v>
                </c:pt>
                <c:pt idx="31">
                  <c:v>156.82835388183594</c:v>
                </c:pt>
                <c:pt idx="32">
                  <c:v>159.94332885742187</c:v>
                </c:pt>
                <c:pt idx="33">
                  <c:v>163.05830383300781</c:v>
                </c:pt>
                <c:pt idx="34">
                  <c:v>166.17327880859375</c:v>
                </c:pt>
                <c:pt idx="35">
                  <c:v>169.28826904296875</c:v>
                </c:pt>
                <c:pt idx="36">
                  <c:v>172.40324401855469</c:v>
                </c:pt>
                <c:pt idx="37">
                  <c:v>175.51821899414062</c:v>
                </c:pt>
                <c:pt idx="38">
                  <c:v>178.63319396972656</c:v>
                </c:pt>
                <c:pt idx="39">
                  <c:v>181.7481689453125</c:v>
                </c:pt>
                <c:pt idx="40">
                  <c:v>184.86314392089844</c:v>
                </c:pt>
                <c:pt idx="41">
                  <c:v>187.28169250488281</c:v>
                </c:pt>
                <c:pt idx="42">
                  <c:v>189.70022583007812</c:v>
                </c:pt>
                <c:pt idx="43">
                  <c:v>192.1187744140625</c:v>
                </c:pt>
                <c:pt idx="44">
                  <c:v>194.53730773925781</c:v>
                </c:pt>
                <c:pt idx="45">
                  <c:v>196.95585632324219</c:v>
                </c:pt>
                <c:pt idx="46">
                  <c:v>199.37440490722656</c:v>
                </c:pt>
                <c:pt idx="47">
                  <c:v>201.79293823242187</c:v>
                </c:pt>
                <c:pt idx="48">
                  <c:v>204.21148681640625</c:v>
                </c:pt>
                <c:pt idx="49">
                  <c:v>206.63002014160156</c:v>
                </c:pt>
                <c:pt idx="50">
                  <c:v>209.04856872558594</c:v>
                </c:pt>
                <c:pt idx="51">
                  <c:v>211.43305969238281</c:v>
                </c:pt>
                <c:pt idx="52">
                  <c:v>213.81756591796875</c:v>
                </c:pt>
                <c:pt idx="53">
                  <c:v>216.20205688476562</c:v>
                </c:pt>
                <c:pt idx="54">
                  <c:v>218.58656311035156</c:v>
                </c:pt>
                <c:pt idx="55">
                  <c:v>220.97105407714844</c:v>
                </c:pt>
                <c:pt idx="56">
                  <c:v>223.35554504394531</c:v>
                </c:pt>
                <c:pt idx="57">
                  <c:v>225.74005126953125</c:v>
                </c:pt>
                <c:pt idx="58">
                  <c:v>228.12454223632812</c:v>
                </c:pt>
                <c:pt idx="59">
                  <c:v>230.50904846191406</c:v>
                </c:pt>
                <c:pt idx="60">
                  <c:v>232.89353942871094</c:v>
                </c:pt>
                <c:pt idx="61">
                  <c:v>235.10270690917969</c:v>
                </c:pt>
                <c:pt idx="62">
                  <c:v>237.31187438964844</c:v>
                </c:pt>
                <c:pt idx="63">
                  <c:v>239.52104187011719</c:v>
                </c:pt>
                <c:pt idx="64">
                  <c:v>241.73020935058594</c:v>
                </c:pt>
                <c:pt idx="65">
                  <c:v>243.93936157226562</c:v>
                </c:pt>
                <c:pt idx="66">
                  <c:v>246.14852905273438</c:v>
                </c:pt>
                <c:pt idx="67">
                  <c:v>248.35769653320312</c:v>
                </c:pt>
                <c:pt idx="68">
                  <c:v>250.56686401367188</c:v>
                </c:pt>
                <c:pt idx="69">
                  <c:v>252.77603149414062</c:v>
                </c:pt>
                <c:pt idx="70">
                  <c:v>254.98519897460938</c:v>
                </c:pt>
                <c:pt idx="71">
                  <c:v>257.04522705078125</c:v>
                </c:pt>
                <c:pt idx="72">
                  <c:v>259.105224609375</c:v>
                </c:pt>
                <c:pt idx="73">
                  <c:v>261.16522216796875</c:v>
                </c:pt>
                <c:pt idx="74">
                  <c:v>263.22525024414062</c:v>
                </c:pt>
                <c:pt idx="75">
                  <c:v>265.2852783203125</c:v>
                </c:pt>
                <c:pt idx="76">
                  <c:v>267.34527587890625</c:v>
                </c:pt>
                <c:pt idx="77">
                  <c:v>269.4052734375</c:v>
                </c:pt>
                <c:pt idx="78">
                  <c:v>271.46530151367187</c:v>
                </c:pt>
                <c:pt idx="79">
                  <c:v>273.52532958984375</c:v>
                </c:pt>
                <c:pt idx="80">
                  <c:v>275.5853271484375</c:v>
                </c:pt>
                <c:pt idx="81">
                  <c:v>277.39666748046875</c:v>
                </c:pt>
                <c:pt idx="82">
                  <c:v>279.2080078125</c:v>
                </c:pt>
                <c:pt idx="83">
                  <c:v>281.01934814453125</c:v>
                </c:pt>
                <c:pt idx="84">
                  <c:v>282.8306884765625</c:v>
                </c:pt>
                <c:pt idx="85">
                  <c:v>284.64202880859375</c:v>
                </c:pt>
                <c:pt idx="86">
                  <c:v>286.453369140625</c:v>
                </c:pt>
                <c:pt idx="87">
                  <c:v>288.26470947265625</c:v>
                </c:pt>
                <c:pt idx="88">
                  <c:v>290.0760498046875</c:v>
                </c:pt>
                <c:pt idx="89">
                  <c:v>291.88739013671875</c:v>
                </c:pt>
                <c:pt idx="90">
                  <c:v>293.69873046875</c:v>
                </c:pt>
                <c:pt idx="91">
                  <c:v>294.96499633789062</c:v>
                </c:pt>
                <c:pt idx="92">
                  <c:v>296.23126220703125</c:v>
                </c:pt>
                <c:pt idx="93">
                  <c:v>297.49752807617187</c:v>
                </c:pt>
                <c:pt idx="94">
                  <c:v>298.7637939453125</c:v>
                </c:pt>
                <c:pt idx="95">
                  <c:v>300.03005981445312</c:v>
                </c:pt>
                <c:pt idx="96">
                  <c:v>301.29632568359375</c:v>
                </c:pt>
                <c:pt idx="97">
                  <c:v>302.56259155273437</c:v>
                </c:pt>
                <c:pt idx="98">
                  <c:v>303.828857421875</c:v>
                </c:pt>
                <c:pt idx="99">
                  <c:v>305.09512329101562</c:v>
                </c:pt>
                <c:pt idx="100">
                  <c:v>306.36138916015625</c:v>
                </c:pt>
                <c:pt idx="101">
                  <c:v>305.880615234375</c:v>
                </c:pt>
                <c:pt idx="102">
                  <c:v>305.39984130859375</c:v>
                </c:pt>
                <c:pt idx="103">
                  <c:v>304.9190673828125</c:v>
                </c:pt>
                <c:pt idx="104">
                  <c:v>304.43829345703125</c:v>
                </c:pt>
                <c:pt idx="105">
                  <c:v>303.95751953125</c:v>
                </c:pt>
                <c:pt idx="106">
                  <c:v>303.47671508789063</c:v>
                </c:pt>
                <c:pt idx="107">
                  <c:v>302.99594116210937</c:v>
                </c:pt>
                <c:pt idx="108">
                  <c:v>302.51516723632812</c:v>
                </c:pt>
                <c:pt idx="109">
                  <c:v>302.03439331054687</c:v>
                </c:pt>
                <c:pt idx="110">
                  <c:v>301.55361938476562</c:v>
                </c:pt>
              </c:numCache>
            </c:numRef>
          </c:yVal>
          <c:smooth val="0"/>
          <c:extLst xmlns:c16r2="http://schemas.microsoft.com/office/drawing/2015/06/chart">
            <c:ext xmlns:c16="http://schemas.microsoft.com/office/drawing/2014/chart" uri="{C3380CC4-5D6E-409C-BE32-E72D297353CC}">
              <c16:uniqueId val="{0000000C-BC06-3E4E-8112-231C1097C7C1}"/>
            </c:ext>
          </c:extLst>
        </c:ser>
        <c:dLbls>
          <c:showLegendKey val="0"/>
          <c:showVal val="0"/>
          <c:showCatName val="0"/>
          <c:showSerName val="0"/>
          <c:showPercent val="0"/>
          <c:showBubbleSize val="0"/>
        </c:dLbls>
        <c:axId val="57000320"/>
        <c:axId val="57001856"/>
      </c:scatterChart>
      <c:valAx>
        <c:axId val="57000320"/>
        <c:scaling>
          <c:orientation val="minMax"/>
          <c:max val="2100"/>
          <c:min val="1990"/>
        </c:scaling>
        <c:delete val="1"/>
        <c:axPos val="b"/>
        <c:majorGridlines>
          <c:spPr>
            <a:ln w="9525" cap="flat" cmpd="sng" algn="ctr">
              <a:noFill/>
              <a:round/>
            </a:ln>
            <a:effectLst/>
          </c:spPr>
        </c:majorGridlines>
        <c:numFmt formatCode="General" sourceLinked="1"/>
        <c:majorTickMark val="none"/>
        <c:minorTickMark val="none"/>
        <c:tickLblPos val="nextTo"/>
        <c:crossAx val="57001856"/>
        <c:crosses val="autoZero"/>
        <c:crossBetween val="midCat"/>
        <c:majorUnit val="10"/>
      </c:valAx>
      <c:valAx>
        <c:axId val="5700185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a:t>Exajoule</a:t>
                </a:r>
                <a:r>
                  <a:rPr lang="en-US" sz="900" baseline="0"/>
                  <a:t> pro Jahr</a:t>
                </a:r>
                <a:endParaRPr lang="en-US" sz="900"/>
              </a:p>
            </c:rich>
          </c:tx>
          <c:layout>
            <c:manualLayout>
              <c:xMode val="edge"/>
              <c:yMode val="edge"/>
              <c:x val="4.1396544855311287E-2"/>
              <c:y val="0.26284042577424593"/>
            </c:manualLayout>
          </c:layout>
          <c:overlay val="0"/>
          <c:spPr>
            <a:noFill/>
            <a:ln>
              <a:noFill/>
            </a:ln>
            <a:effectLst/>
          </c:spPr>
        </c:title>
        <c:numFmt formatCode="General" sourceLinked="1"/>
        <c:majorTickMark val="none"/>
        <c:minorTickMark val="none"/>
        <c:tickLblPos val="nextTo"/>
        <c:crossAx val="57000320"/>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Primärenergie aus </a:t>
            </a:r>
            <a:r>
              <a:rPr lang="en-US" sz="1200" b="1" i="0" u="none" strike="noStrike" baseline="0">
                <a:effectLst/>
              </a:rPr>
              <a:t>Erneuerbare Energien und Wasserkraft</a:t>
            </a:r>
            <a:r>
              <a:rPr lang="en-US" sz="1200" b="1" i="0" u="none" strike="noStrike" baseline="0"/>
              <a:t> </a:t>
            </a:r>
            <a:endParaRPr lang="en-US" sz="1200" b="1"/>
          </a:p>
        </c:rich>
      </c:tx>
      <c:layout/>
      <c:overlay val="0"/>
      <c:spPr>
        <a:noFill/>
        <a:ln>
          <a:noFill/>
        </a:ln>
        <a:effectLst/>
      </c:spPr>
    </c:title>
    <c:autoTitleDeleted val="0"/>
    <c:plotArea>
      <c:layout/>
      <c:scatterChart>
        <c:scatterStyle val="lineMarker"/>
        <c:varyColors val="0"/>
        <c:ser>
          <c:idx val="0"/>
          <c:order val="0"/>
          <c:tx>
            <c:strRef>
              <c:f>Output!$B$1</c:f>
              <c:strCache>
                <c:ptCount val="1"/>
                <c:pt idx="0">
                  <c:v>CI En-ROADS Ref (2019)</c:v>
                </c:pt>
              </c:strCache>
            </c:strRef>
          </c:tx>
          <c:spPr>
            <a:ln w="88900" cap="rnd">
              <a:solidFill>
                <a:srgbClr val="0432FF"/>
              </a:solidFill>
              <a:round/>
            </a:ln>
            <a:effectLst/>
          </c:spPr>
          <c:marker>
            <c:symbol val="none"/>
          </c:marker>
          <c:xVal>
            <c:numRef>
              <c:f>Leistung!$A$3:$A$113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Ausgang!$B$3:$B$113</c:f>
              <c:numCache>
                <c:formatCode>General</c:formatCode>
                <c:ptCount val="111"/>
                <c:pt idx="0">
                  <c:v>8.5736780166625977</c:v>
                </c:pt>
                <c:pt idx="1">
                  <c:v>9.6377010345458984</c:v>
                </c:pt>
                <c:pt idx="2">
                  <c:v>10.055578231811523</c:v>
                </c:pt>
                <c:pt idx="3">
                  <c:v>10.297410011291504</c:v>
                </c:pt>
                <c:pt idx="4">
                  <c:v>10.472232818603516</c:v>
                </c:pt>
                <c:pt idx="5">
                  <c:v>10.655264854431152</c:v>
                </c:pt>
                <c:pt idx="6">
                  <c:v>10.858396530151367</c:v>
                </c:pt>
                <c:pt idx="7">
                  <c:v>11.057044982910156</c:v>
                </c:pt>
                <c:pt idx="8">
                  <c:v>11.227340698242188</c:v>
                </c:pt>
                <c:pt idx="9">
                  <c:v>11.367916107177734</c:v>
                </c:pt>
                <c:pt idx="10">
                  <c:v>11.517780303955078</c:v>
                </c:pt>
                <c:pt idx="11">
                  <c:v>11.70228385925293</c:v>
                </c:pt>
                <c:pt idx="12">
                  <c:v>11.906778335571289</c:v>
                </c:pt>
                <c:pt idx="13">
                  <c:v>12.15306282043457</c:v>
                </c:pt>
                <c:pt idx="14">
                  <c:v>12.408263206481934</c:v>
                </c:pt>
                <c:pt idx="15">
                  <c:v>12.682451248168945</c:v>
                </c:pt>
                <c:pt idx="16">
                  <c:v>13.014503479003906</c:v>
                </c:pt>
                <c:pt idx="17">
                  <c:v>13.412066459655762</c:v>
                </c:pt>
                <c:pt idx="18">
                  <c:v>13.827820777893066</c:v>
                </c:pt>
                <c:pt idx="19">
                  <c:v>14.260048866271973</c:v>
                </c:pt>
                <c:pt idx="20">
                  <c:v>14.766950607299805</c:v>
                </c:pt>
                <c:pt idx="21">
                  <c:v>15.41825008392334</c:v>
                </c:pt>
                <c:pt idx="22">
                  <c:v>16.1661376953125</c:v>
                </c:pt>
                <c:pt idx="23">
                  <c:v>16.999349594116211</c:v>
                </c:pt>
                <c:pt idx="24">
                  <c:v>17.936670303344727</c:v>
                </c:pt>
                <c:pt idx="25">
                  <c:v>18.992494583129883</c:v>
                </c:pt>
                <c:pt idx="26">
                  <c:v>20.149185180664062</c:v>
                </c:pt>
                <c:pt idx="27">
                  <c:v>21.40815544128418</c:v>
                </c:pt>
                <c:pt idx="28">
                  <c:v>22.761943817138672</c:v>
                </c:pt>
                <c:pt idx="29">
                  <c:v>24.206392288208008</c:v>
                </c:pt>
                <c:pt idx="30">
                  <c:v>25.710250854492187</c:v>
                </c:pt>
                <c:pt idx="31">
                  <c:v>27.181047439575195</c:v>
                </c:pt>
                <c:pt idx="32">
                  <c:v>28.499904632568359</c:v>
                </c:pt>
                <c:pt idx="33">
                  <c:v>29.773313522338867</c:v>
                </c:pt>
                <c:pt idx="34">
                  <c:v>31.055908203125</c:v>
                </c:pt>
                <c:pt idx="35">
                  <c:v>32.364067077636719</c:v>
                </c:pt>
                <c:pt idx="36">
                  <c:v>33.726894378662109</c:v>
                </c:pt>
                <c:pt idx="37">
                  <c:v>35.156906127929688</c:v>
                </c:pt>
                <c:pt idx="38">
                  <c:v>36.647480010986328</c:v>
                </c:pt>
                <c:pt idx="39">
                  <c:v>38.200046539306641</c:v>
                </c:pt>
                <c:pt idx="40">
                  <c:v>39.816852569580078</c:v>
                </c:pt>
                <c:pt idx="41">
                  <c:v>41.501693725585938</c:v>
                </c:pt>
                <c:pt idx="42">
                  <c:v>43.254409790039063</c:v>
                </c:pt>
                <c:pt idx="43">
                  <c:v>45.073867797851563</c:v>
                </c:pt>
                <c:pt idx="44">
                  <c:v>46.959300994873047</c:v>
                </c:pt>
                <c:pt idx="45">
                  <c:v>48.909492492675781</c:v>
                </c:pt>
                <c:pt idx="46">
                  <c:v>50.922096252441406</c:v>
                </c:pt>
                <c:pt idx="47">
                  <c:v>52.993412017822266</c:v>
                </c:pt>
                <c:pt idx="48">
                  <c:v>55.122512817382813</c:v>
                </c:pt>
                <c:pt idx="49">
                  <c:v>57.307998657226563</c:v>
                </c:pt>
                <c:pt idx="50">
                  <c:v>59.547950744628906</c:v>
                </c:pt>
                <c:pt idx="51">
                  <c:v>61.840297698974609</c:v>
                </c:pt>
                <c:pt idx="52">
                  <c:v>64.18115234375</c:v>
                </c:pt>
                <c:pt idx="53">
                  <c:v>66.568771362304687</c:v>
                </c:pt>
                <c:pt idx="54">
                  <c:v>69.000968933105469</c:v>
                </c:pt>
                <c:pt idx="55">
                  <c:v>71.474578857421875</c:v>
                </c:pt>
                <c:pt idx="56">
                  <c:v>73.985702514648437</c:v>
                </c:pt>
                <c:pt idx="57">
                  <c:v>76.529922485351563</c:v>
                </c:pt>
                <c:pt idx="58">
                  <c:v>79.1024169921875</c:v>
                </c:pt>
                <c:pt idx="59">
                  <c:v>81.698211669921875</c:v>
                </c:pt>
                <c:pt idx="60">
                  <c:v>84.312400817871094</c:v>
                </c:pt>
                <c:pt idx="61">
                  <c:v>86.940376281738281</c:v>
                </c:pt>
                <c:pt idx="62">
                  <c:v>89.577987670898437</c:v>
                </c:pt>
                <c:pt idx="63">
                  <c:v>92.221733093261719</c:v>
                </c:pt>
                <c:pt idx="64">
                  <c:v>94.86883544921875</c:v>
                </c:pt>
                <c:pt idx="65">
                  <c:v>97.517295837402344</c:v>
                </c:pt>
                <c:pt idx="66">
                  <c:v>100.16593170166016</c:v>
                </c:pt>
                <c:pt idx="67">
                  <c:v>102.81426239013672</c:v>
                </c:pt>
                <c:pt idx="68">
                  <c:v>105.46245574951172</c:v>
                </c:pt>
                <c:pt idx="69">
                  <c:v>108.11119079589844</c:v>
                </c:pt>
                <c:pt idx="70">
                  <c:v>110.76148986816406</c:v>
                </c:pt>
                <c:pt idx="71">
                  <c:v>113.41448211669922</c:v>
                </c:pt>
                <c:pt idx="72">
                  <c:v>116.07126617431641</c:v>
                </c:pt>
                <c:pt idx="73">
                  <c:v>118.73265838623047</c:v>
                </c:pt>
                <c:pt idx="74">
                  <c:v>121.39913177490234</c:v>
                </c:pt>
                <c:pt idx="75">
                  <c:v>124.0706787109375</c:v>
                </c:pt>
                <c:pt idx="76">
                  <c:v>126.74678039550781</c:v>
                </c:pt>
                <c:pt idx="77">
                  <c:v>129.42637634277344</c:v>
                </c:pt>
                <c:pt idx="78">
                  <c:v>132.10789489746094</c:v>
                </c:pt>
                <c:pt idx="79">
                  <c:v>134.78936767578125</c:v>
                </c:pt>
                <c:pt idx="80">
                  <c:v>137.46849060058594</c:v>
                </c:pt>
                <c:pt idx="81">
                  <c:v>140.142822265625</c:v>
                </c:pt>
                <c:pt idx="82">
                  <c:v>142.80995178222656</c:v>
                </c:pt>
                <c:pt idx="83">
                  <c:v>145.46762084960937</c:v>
                </c:pt>
                <c:pt idx="84">
                  <c:v>148.11381530761719</c:v>
                </c:pt>
                <c:pt idx="85">
                  <c:v>150.74693298339844</c:v>
                </c:pt>
                <c:pt idx="86">
                  <c:v>153.36572265625</c:v>
                </c:pt>
                <c:pt idx="87">
                  <c:v>155.96945190429688</c:v>
                </c:pt>
                <c:pt idx="88">
                  <c:v>158.55783081054687</c:v>
                </c:pt>
                <c:pt idx="89">
                  <c:v>161.13095092773437</c:v>
                </c:pt>
                <c:pt idx="90">
                  <c:v>163.68923950195312</c:v>
                </c:pt>
                <c:pt idx="91">
                  <c:v>166.23338317871094</c:v>
                </c:pt>
                <c:pt idx="92">
                  <c:v>168.76423645019531</c:v>
                </c:pt>
                <c:pt idx="93">
                  <c:v>171.28269958496094</c:v>
                </c:pt>
                <c:pt idx="94">
                  <c:v>173.78976440429687</c:v>
                </c:pt>
                <c:pt idx="95">
                  <c:v>176.28636169433594</c:v>
                </c:pt>
                <c:pt idx="96">
                  <c:v>178.77336120605469</c:v>
                </c:pt>
                <c:pt idx="97">
                  <c:v>181.25137329101562</c:v>
                </c:pt>
                <c:pt idx="98">
                  <c:v>183.72087097167969</c:v>
                </c:pt>
                <c:pt idx="99">
                  <c:v>186.18240356445312</c:v>
                </c:pt>
                <c:pt idx="100">
                  <c:v>188.63706970214844</c:v>
                </c:pt>
                <c:pt idx="101">
                  <c:v>191.08540344238281</c:v>
                </c:pt>
                <c:pt idx="102">
                  <c:v>193.52774047851563</c:v>
                </c:pt>
                <c:pt idx="103">
                  <c:v>195.96444702148437</c:v>
                </c:pt>
                <c:pt idx="104">
                  <c:v>198.3958740234375</c:v>
                </c:pt>
                <c:pt idx="105">
                  <c:v>200.82235717773437</c:v>
                </c:pt>
                <c:pt idx="106">
                  <c:v>203.24430847167969</c:v>
                </c:pt>
                <c:pt idx="107">
                  <c:v>205.66213989257812</c:v>
                </c:pt>
                <c:pt idx="108">
                  <c:v>208.07618713378906</c:v>
                </c:pt>
                <c:pt idx="109">
                  <c:v>210.48661804199219</c:v>
                </c:pt>
                <c:pt idx="110">
                  <c:v>212.89338684082031</c:v>
                </c:pt>
              </c:numCache>
            </c:numRef>
          </c:yVal>
          <c:smooth val="0"/>
          <c:extLst xmlns:c16r2="http://schemas.microsoft.com/office/drawing/2015/06/chart">
            <c:ext xmlns:c16="http://schemas.microsoft.com/office/drawing/2014/chart" uri="{C3380CC4-5D6E-409C-BE32-E72D297353CC}">
              <c16:uniqueId val="{00000000-CC96-D747-B63E-07A975642E8B}"/>
            </c:ext>
          </c:extLst>
        </c:ser>
        <c:ser>
          <c:idx val="1"/>
          <c:order val="1"/>
          <c:tx>
            <c:strRef>
              <c:f>Ausgabe!$AC$1</c:f>
              <c:strCache>
                <c:ptCount val="1"/>
                <c:pt idx="0">
                  <c:v>WEO (2018) Historie</c:v>
                </c:pt>
              </c:strCache>
            </c:strRef>
          </c:tx>
          <c:spPr>
            <a:ln w="19050" cap="rnd">
              <a:noFill/>
              <a:round/>
            </a:ln>
            <a:effectLst/>
          </c:spPr>
          <c:marker>
            <c:symbol val="diamond"/>
            <c:size val="7"/>
            <c:spPr>
              <a:solidFill>
                <a:srgbClr val="0070C0"/>
              </a:solidFill>
              <a:ln w="9525">
                <a:noFill/>
              </a:ln>
              <a:effectLst/>
            </c:spPr>
          </c:marker>
          <c:xVal>
            <c:numRef>
              <c:f>Ausgabe!$A$3:$A$30</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xVal>
          <c:yVal>
            <c:numRef>
              <c:f>Ausgabe!$D$3:$D$30</c:f>
              <c:numCache>
                <c:formatCode>General</c:formatCode>
                <c:ptCount val="28"/>
                <c:pt idx="0">
                  <c:v>9.1033296585083008</c:v>
                </c:pt>
                <c:pt idx="10">
                  <c:v>11.569384574890137</c:v>
                </c:pt>
                <c:pt idx="11">
                  <c:v>11.34259033203125</c:v>
                </c:pt>
                <c:pt idx="12">
                  <c:v>11.384589195251465</c:v>
                </c:pt>
                <c:pt idx="13">
                  <c:v>11.489809036254883</c:v>
                </c:pt>
                <c:pt idx="14">
                  <c:v>12.198346138000488</c:v>
                </c:pt>
                <c:pt idx="15">
                  <c:v>12.676609992980957</c:v>
                </c:pt>
                <c:pt idx="16">
                  <c:v>13.183762550354004</c:v>
                </c:pt>
                <c:pt idx="17">
                  <c:v>13.531397819519043</c:v>
                </c:pt>
                <c:pt idx="18">
                  <c:v>14.216488838195801</c:v>
                </c:pt>
                <c:pt idx="19">
                  <c:v>14.765508651733398</c:v>
                </c:pt>
                <c:pt idx="20">
                  <c:v>15.737395286560059</c:v>
                </c:pt>
                <c:pt idx="21">
                  <c:v>16.565675735473633</c:v>
                </c:pt>
                <c:pt idx="22">
                  <c:v>17.687032699584961</c:v>
                </c:pt>
                <c:pt idx="23">
                  <c:v>19.00349235534668</c:v>
                </c:pt>
                <c:pt idx="24">
                  <c:v>20.052835464477539</c:v>
                </c:pt>
                <c:pt idx="25">
                  <c:v>20.839666366577148</c:v>
                </c:pt>
                <c:pt idx="26">
                  <c:v>22.143148422241211</c:v>
                </c:pt>
                <c:pt idx="27">
                  <c:v>23.437705993652344</c:v>
                </c:pt>
              </c:numCache>
            </c:numRef>
          </c:yVal>
          <c:smooth val="0"/>
          <c:extLst xmlns:c16r2="http://schemas.microsoft.com/office/drawing/2015/06/chart">
            <c:ext xmlns:c16="http://schemas.microsoft.com/office/drawing/2014/chart" uri="{C3380CC4-5D6E-409C-BE32-E72D297353CC}">
              <c16:uniqueId val="{00000001-CC96-D747-B63E-07A975642E8B}"/>
            </c:ext>
          </c:extLst>
        </c:ser>
        <c:ser>
          <c:idx val="2"/>
          <c:order val="2"/>
          <c:tx>
            <c:strRef>
              <c:f>Output!$D$1</c:f>
              <c:strCache>
                <c:ptCount val="1"/>
                <c:pt idx="0">
                  <c:v>IEA WEO Aktuelle Politik (2018)</c:v>
                </c:pt>
              </c:strCache>
            </c:strRef>
          </c:tx>
          <c:spPr>
            <a:ln w="28575" cap="rnd">
              <a:noFill/>
              <a:round/>
            </a:ln>
            <a:effectLst/>
          </c:spPr>
          <c:marker>
            <c:symbol val="circle"/>
            <c:size val="7"/>
            <c:spPr>
              <a:solidFill>
                <a:srgbClr val="FF0000"/>
              </a:solidFill>
              <a:ln w="9525">
                <a:noFill/>
              </a:ln>
              <a:effectLst/>
            </c:spPr>
          </c:marker>
          <c:dPt>
            <c:idx val="19"/>
            <c:marker>
              <c:symbol val="triangle"/>
              <c:size val="7"/>
            </c:marker>
            <c:bubble3D val="0"/>
            <c:extLst xmlns:c16r2="http://schemas.microsoft.com/office/drawing/2015/06/chart">
              <c:ext xmlns:c16="http://schemas.microsoft.com/office/drawing/2014/chart" uri="{C3380CC4-5D6E-409C-BE32-E72D297353CC}">
                <c16:uniqueId val="{00000002-CC96-D747-B63E-07A975642E8B}"/>
              </c:ext>
            </c:extLst>
          </c:dPt>
          <c:xVal>
            <c:numRef>
              <c:f>Ausgabe!$A$34:$A$113</c:f>
              <c:numCache>
                <c:formatCode>General</c:formatCode>
                <c:ptCount val="8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pt idx="30">
                  <c:v>2051</c:v>
                </c:pt>
                <c:pt idx="31">
                  <c:v>2052</c:v>
                </c:pt>
                <c:pt idx="32">
                  <c:v>2053</c:v>
                </c:pt>
                <c:pt idx="33">
                  <c:v>2054</c:v>
                </c:pt>
                <c:pt idx="34">
                  <c:v>2055</c:v>
                </c:pt>
                <c:pt idx="35">
                  <c:v>2056</c:v>
                </c:pt>
                <c:pt idx="36">
                  <c:v>2057</c:v>
                </c:pt>
                <c:pt idx="37">
                  <c:v>2058</c:v>
                </c:pt>
                <c:pt idx="38">
                  <c:v>2059</c:v>
                </c:pt>
                <c:pt idx="39">
                  <c:v>2060</c:v>
                </c:pt>
                <c:pt idx="40">
                  <c:v>2061</c:v>
                </c:pt>
                <c:pt idx="41">
                  <c:v>2062</c:v>
                </c:pt>
                <c:pt idx="42">
                  <c:v>2063</c:v>
                </c:pt>
                <c:pt idx="43">
                  <c:v>2064</c:v>
                </c:pt>
                <c:pt idx="44">
                  <c:v>2065</c:v>
                </c:pt>
                <c:pt idx="45">
                  <c:v>2066</c:v>
                </c:pt>
                <c:pt idx="46">
                  <c:v>2067</c:v>
                </c:pt>
                <c:pt idx="47">
                  <c:v>2068</c:v>
                </c:pt>
                <c:pt idx="48">
                  <c:v>2069</c:v>
                </c:pt>
                <c:pt idx="49">
                  <c:v>2070</c:v>
                </c:pt>
                <c:pt idx="50">
                  <c:v>2071</c:v>
                </c:pt>
                <c:pt idx="51">
                  <c:v>2072</c:v>
                </c:pt>
                <c:pt idx="52">
                  <c:v>2073</c:v>
                </c:pt>
                <c:pt idx="53">
                  <c:v>2074</c:v>
                </c:pt>
                <c:pt idx="54">
                  <c:v>2075</c:v>
                </c:pt>
                <c:pt idx="55">
                  <c:v>2076</c:v>
                </c:pt>
                <c:pt idx="56">
                  <c:v>2077</c:v>
                </c:pt>
                <c:pt idx="57">
                  <c:v>2078</c:v>
                </c:pt>
                <c:pt idx="58">
                  <c:v>2079</c:v>
                </c:pt>
                <c:pt idx="59">
                  <c:v>2080</c:v>
                </c:pt>
                <c:pt idx="60">
                  <c:v>2081</c:v>
                </c:pt>
                <c:pt idx="61">
                  <c:v>2082</c:v>
                </c:pt>
                <c:pt idx="62">
                  <c:v>2083</c:v>
                </c:pt>
                <c:pt idx="63">
                  <c:v>2084</c:v>
                </c:pt>
                <c:pt idx="64">
                  <c:v>2085</c:v>
                </c:pt>
                <c:pt idx="65">
                  <c:v>2086</c:v>
                </c:pt>
                <c:pt idx="66">
                  <c:v>2087</c:v>
                </c:pt>
                <c:pt idx="67">
                  <c:v>2088</c:v>
                </c:pt>
                <c:pt idx="68">
                  <c:v>2089</c:v>
                </c:pt>
                <c:pt idx="69">
                  <c:v>2090</c:v>
                </c:pt>
                <c:pt idx="70">
                  <c:v>2091</c:v>
                </c:pt>
                <c:pt idx="71">
                  <c:v>2092</c:v>
                </c:pt>
                <c:pt idx="72">
                  <c:v>2093</c:v>
                </c:pt>
                <c:pt idx="73">
                  <c:v>2094</c:v>
                </c:pt>
                <c:pt idx="74">
                  <c:v>2095</c:v>
                </c:pt>
                <c:pt idx="75">
                  <c:v>2096</c:v>
                </c:pt>
                <c:pt idx="76">
                  <c:v>2097</c:v>
                </c:pt>
                <c:pt idx="77">
                  <c:v>2098</c:v>
                </c:pt>
                <c:pt idx="78">
                  <c:v>2099</c:v>
                </c:pt>
                <c:pt idx="79">
                  <c:v>2100</c:v>
                </c:pt>
              </c:numCache>
            </c:numRef>
          </c:xVal>
          <c:yVal>
            <c:numRef>
              <c:f>Ausgang!$D$34:$D$113</c:f>
              <c:numCache>
                <c:formatCode>General</c:formatCode>
                <c:ptCount val="80"/>
                <c:pt idx="4">
                  <c:v>34.438522338867188</c:v>
                </c:pt>
                <c:pt idx="9">
                  <c:v>41.130706787109375</c:v>
                </c:pt>
                <c:pt idx="14">
                  <c:v>48.198024749755859</c:v>
                </c:pt>
                <c:pt idx="19">
                  <c:v>55.969982147216797</c:v>
                </c:pt>
              </c:numCache>
            </c:numRef>
          </c:yVal>
          <c:smooth val="0"/>
          <c:extLst xmlns:c16r2="http://schemas.microsoft.com/office/drawing/2015/06/chart">
            <c:ext xmlns:c16="http://schemas.microsoft.com/office/drawing/2014/chart" uri="{C3380CC4-5D6E-409C-BE32-E72D297353CC}">
              <c16:uniqueId val="{00000003-CC96-D747-B63E-07A975642E8B}"/>
            </c:ext>
          </c:extLst>
        </c:ser>
        <c:ser>
          <c:idx val="12"/>
          <c:order val="3"/>
          <c:tx>
            <c:strRef>
              <c:f>Ausgabe!$G$1</c:f>
              <c:strCache>
                <c:ptCount val="1"/>
                <c:pt idx="0">
                  <c:v>BP (2018)</c:v>
                </c:pt>
              </c:strCache>
            </c:strRef>
          </c:tx>
          <c:spPr>
            <a:ln w="19050" cap="rnd">
              <a:solidFill>
                <a:schemeClr val="accent1">
                  <a:lumMod val="80000"/>
                  <a:lumOff val="20000"/>
                </a:schemeClr>
              </a:solidFill>
              <a:round/>
            </a:ln>
            <a:effectLst/>
          </c:spPr>
          <c:marker>
            <c:symbol val="none"/>
          </c:marker>
          <c:xVal>
            <c:numRef>
              <c:f>Ausgabe!$A$3:$A$30</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xVal>
          <c:yVal>
            <c:numRef>
              <c:f>Ausgabe!$G$3:$G$30</c:f>
              <c:numCache>
                <c:formatCode>General</c:formatCode>
                <c:ptCount val="28"/>
                <c:pt idx="0">
                  <c:v>8.6223068237304687</c:v>
                </c:pt>
                <c:pt idx="1">
                  <c:v>8.8224000930786133</c:v>
                </c:pt>
                <c:pt idx="2">
                  <c:v>8.9214487075805664</c:v>
                </c:pt>
                <c:pt idx="3">
                  <c:v>9.4456996917724609</c:v>
                </c:pt>
                <c:pt idx="4">
                  <c:v>9.5242767333984375</c:v>
                </c:pt>
                <c:pt idx="5">
                  <c:v>10.042712211608887</c:v>
                </c:pt>
                <c:pt idx="6">
                  <c:v>10.212619781494141</c:v>
                </c:pt>
                <c:pt idx="7">
                  <c:v>10.452815055847168</c:v>
                </c:pt>
                <c:pt idx="8">
                  <c:v>10.659725189208984</c:v>
                </c:pt>
                <c:pt idx="9">
                  <c:v>10.873605728149414</c:v>
                </c:pt>
                <c:pt idx="10">
                  <c:v>11.236552238464355</c:v>
                </c:pt>
                <c:pt idx="11">
                  <c:v>11.074909210205078</c:v>
                </c:pt>
                <c:pt idx="12">
                  <c:v>11.437865257263184</c:v>
                </c:pt>
                <c:pt idx="13">
                  <c:v>11.504752159118652</c:v>
                </c:pt>
                <c:pt idx="14">
                  <c:v>12.455406188964844</c:v>
                </c:pt>
                <c:pt idx="15">
                  <c:v>13.087545394897461</c:v>
                </c:pt>
                <c:pt idx="16">
                  <c:v>13.677877426147461</c:v>
                </c:pt>
                <c:pt idx="17">
                  <c:v>14.043939590454102</c:v>
                </c:pt>
                <c:pt idx="18">
                  <c:v>14.886065483093262</c:v>
                </c:pt>
                <c:pt idx="19">
                  <c:v>15.439373016357422</c:v>
                </c:pt>
                <c:pt idx="20">
                  <c:v>16.884490966796875</c:v>
                </c:pt>
                <c:pt idx="21">
                  <c:v>18.44096565246582</c:v>
                </c:pt>
                <c:pt idx="22">
                  <c:v>20.477964401245117</c:v>
                </c:pt>
                <c:pt idx="23">
                  <c:v>22.541866302490234</c:v>
                </c:pt>
                <c:pt idx="24">
                  <c:v>24.122791290283203</c:v>
                </c:pt>
                <c:pt idx="25">
                  <c:v>26.190029144287109</c:v>
                </c:pt>
                <c:pt idx="26">
                  <c:v>28.684005737304687</c:v>
                </c:pt>
                <c:pt idx="27">
                  <c:v>31.575733184814453</c:v>
                </c:pt>
              </c:numCache>
            </c:numRef>
          </c:yVal>
          <c:smooth val="0"/>
          <c:extLst xmlns:c16r2="http://schemas.microsoft.com/office/drawing/2015/06/chart">
            <c:ext xmlns:c16="http://schemas.microsoft.com/office/drawing/2014/chart" uri="{C3380CC4-5D6E-409C-BE32-E72D297353CC}">
              <c16:uniqueId val="{00000004-CC96-D747-B63E-07A975642E8B}"/>
            </c:ext>
          </c:extLst>
        </c:ser>
        <c:ser>
          <c:idx val="3"/>
          <c:order val="4"/>
          <c:tx>
            <c:strRef>
              <c:f>Ausgabe!$AD$1</c:f>
              <c:strCache>
                <c:ptCount val="1"/>
                <c:pt idx="0">
                  <c:v>Shell-Verlauf (2018)</c:v>
                </c:pt>
              </c:strCache>
            </c:strRef>
          </c:tx>
          <c:spPr>
            <a:ln w="19050" cap="rnd">
              <a:noFill/>
              <a:round/>
            </a:ln>
            <a:effectLst/>
          </c:spPr>
          <c:marker>
            <c:symbol val="triangle"/>
            <c:size val="7"/>
            <c:spPr>
              <a:solidFill>
                <a:srgbClr val="FFFF00"/>
              </a:solidFill>
              <a:ln w="9525">
                <a:solidFill>
                  <a:schemeClr val="accent4"/>
                </a:solidFill>
              </a:ln>
              <a:effectLst/>
            </c:spPr>
          </c:marker>
          <c:xVal>
            <c:numRef>
              <c:f>Ausgabe!$A$3:$A$28</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xVal>
          <c:yVal>
            <c:numRef>
              <c:f>Ausgabe!$I$3:$I$28</c:f>
              <c:numCache>
                <c:formatCode>General</c:formatCode>
                <c:ptCount val="26"/>
                <c:pt idx="0">
                  <c:v>9.2483806610107422</c:v>
                </c:pt>
                <c:pt idx="5">
                  <c:v>10.657796859741211</c:v>
                </c:pt>
                <c:pt idx="10">
                  <c:v>11.871292114257812</c:v>
                </c:pt>
                <c:pt idx="15">
                  <c:v>13.38373851776123</c:v>
                </c:pt>
                <c:pt idx="20">
                  <c:v>16.794660568237305</c:v>
                </c:pt>
                <c:pt idx="25">
                  <c:v>22.181877136230469</c:v>
                </c:pt>
              </c:numCache>
            </c:numRef>
          </c:yVal>
          <c:smooth val="0"/>
          <c:extLst xmlns:c16r2="http://schemas.microsoft.com/office/drawing/2015/06/chart">
            <c:ext xmlns:c16="http://schemas.microsoft.com/office/drawing/2014/chart" uri="{C3380CC4-5D6E-409C-BE32-E72D297353CC}">
              <c16:uniqueId val="{00000005-CC96-D747-B63E-07A975642E8B}"/>
            </c:ext>
          </c:extLst>
        </c:ser>
        <c:ser>
          <c:idx val="10"/>
          <c:order val="5"/>
          <c:tx>
            <c:strRef>
              <c:f>Ausgabe!$H$1</c:f>
              <c:strCache>
                <c:ptCount val="1"/>
                <c:pt idx="0">
                  <c:v>Muschelberg (2013)</c:v>
                </c:pt>
              </c:strCache>
            </c:strRef>
          </c:tx>
          <c:spPr>
            <a:ln w="19050" cap="rnd">
              <a:noFill/>
              <a:round/>
            </a:ln>
            <a:effectLst/>
          </c:spPr>
          <c:marker>
            <c:symbol val="circle"/>
            <c:size val="7"/>
            <c:spPr>
              <a:solidFill>
                <a:srgbClr val="00B050"/>
              </a:solidFill>
              <a:ln w="9525">
                <a:solidFill>
                  <a:schemeClr val="accent5">
                    <a:lumMod val="60000"/>
                  </a:schemeClr>
                </a:solidFill>
              </a:ln>
              <a:effectLst/>
            </c:spPr>
          </c:marker>
          <c:xVal>
            <c:numRef>
              <c:f>Ausgabe!$A$33:$A$113</c:f>
              <c:numCache>
                <c:formatCode>General</c:formatCode>
                <c:ptCount val="8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pt idx="45">
                  <c:v>2065</c:v>
                </c:pt>
                <c:pt idx="46">
                  <c:v>2066</c:v>
                </c:pt>
                <c:pt idx="47">
                  <c:v>2067</c:v>
                </c:pt>
                <c:pt idx="48">
                  <c:v>2068</c:v>
                </c:pt>
                <c:pt idx="49">
                  <c:v>2069</c:v>
                </c:pt>
                <c:pt idx="50">
                  <c:v>2070</c:v>
                </c:pt>
                <c:pt idx="51">
                  <c:v>2071</c:v>
                </c:pt>
                <c:pt idx="52">
                  <c:v>2072</c:v>
                </c:pt>
                <c:pt idx="53">
                  <c:v>2073</c:v>
                </c:pt>
                <c:pt idx="54">
                  <c:v>2074</c:v>
                </c:pt>
                <c:pt idx="55">
                  <c:v>2075</c:v>
                </c:pt>
                <c:pt idx="56">
                  <c:v>2076</c:v>
                </c:pt>
                <c:pt idx="57">
                  <c:v>2077</c:v>
                </c:pt>
                <c:pt idx="58">
                  <c:v>2078</c:v>
                </c:pt>
                <c:pt idx="59">
                  <c:v>2079</c:v>
                </c:pt>
                <c:pt idx="60">
                  <c:v>2080</c:v>
                </c:pt>
                <c:pt idx="61">
                  <c:v>2081</c:v>
                </c:pt>
                <c:pt idx="62">
                  <c:v>2082</c:v>
                </c:pt>
                <c:pt idx="63">
                  <c:v>2083</c:v>
                </c:pt>
                <c:pt idx="64">
                  <c:v>2084</c:v>
                </c:pt>
                <c:pt idx="65">
                  <c:v>2085</c:v>
                </c:pt>
                <c:pt idx="66">
                  <c:v>2086</c:v>
                </c:pt>
                <c:pt idx="67">
                  <c:v>2087</c:v>
                </c:pt>
                <c:pt idx="68">
                  <c:v>2088</c:v>
                </c:pt>
                <c:pt idx="69">
                  <c:v>2089</c:v>
                </c:pt>
                <c:pt idx="70">
                  <c:v>2090</c:v>
                </c:pt>
                <c:pt idx="71">
                  <c:v>2091</c:v>
                </c:pt>
                <c:pt idx="72">
                  <c:v>2092</c:v>
                </c:pt>
                <c:pt idx="73">
                  <c:v>2093</c:v>
                </c:pt>
                <c:pt idx="74">
                  <c:v>2094</c:v>
                </c:pt>
                <c:pt idx="75">
                  <c:v>2095</c:v>
                </c:pt>
                <c:pt idx="76">
                  <c:v>2096</c:v>
                </c:pt>
                <c:pt idx="77">
                  <c:v>2097</c:v>
                </c:pt>
                <c:pt idx="78">
                  <c:v>2098</c:v>
                </c:pt>
                <c:pt idx="79">
                  <c:v>2099</c:v>
                </c:pt>
                <c:pt idx="80">
                  <c:v>2100</c:v>
                </c:pt>
              </c:numCache>
            </c:numRef>
          </c:xVal>
          <c:yVal>
            <c:numRef>
              <c:f>Ausgang!$H$33:$H$113</c:f>
              <c:numCache>
                <c:formatCode>General</c:formatCode>
                <c:ptCount val="81"/>
                <c:pt idx="0">
                  <c:v>23.799999237060547</c:v>
                </c:pt>
                <c:pt idx="10">
                  <c:v>37.299999237060547</c:v>
                </c:pt>
                <c:pt idx="20">
                  <c:v>57.100002288818359</c:v>
                </c:pt>
                <c:pt idx="30">
                  <c:v>87.300003051757813</c:v>
                </c:pt>
                <c:pt idx="40">
                  <c:v>137.19999694824219</c:v>
                </c:pt>
              </c:numCache>
            </c:numRef>
          </c:yVal>
          <c:smooth val="0"/>
          <c:extLst xmlns:c16r2="http://schemas.microsoft.com/office/drawing/2015/06/chart">
            <c:ext xmlns:c16="http://schemas.microsoft.com/office/drawing/2014/chart" uri="{C3380CC4-5D6E-409C-BE32-E72D297353CC}">
              <c16:uniqueId val="{00000006-CC96-D747-B63E-07A975642E8B}"/>
            </c:ext>
          </c:extLst>
        </c:ser>
        <c:ser>
          <c:idx val="4"/>
          <c:order val="6"/>
          <c:tx>
            <c:strRef>
              <c:f>Ausgabe!$K$1</c:f>
              <c:strCache>
                <c:ptCount val="1"/>
                <c:pt idx="0">
                  <c:v>PBL IMAGE SSP2 Grundlinie (2016)</c:v>
                </c:pt>
              </c:strCache>
            </c:strRef>
          </c:tx>
          <c:spPr>
            <a:ln w="28575" cap="rnd">
              <a:solidFill>
                <a:srgbClr val="7030A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Ausgang!$K$3:$K$113</c:f>
              <c:numCache>
                <c:formatCode>General</c:formatCode>
                <c:ptCount val="111"/>
                <c:pt idx="15">
                  <c:v>11.156126976013184</c:v>
                </c:pt>
                <c:pt idx="16">
                  <c:v>11.721848487854004</c:v>
                </c:pt>
                <c:pt idx="17">
                  <c:v>12.287569046020508</c:v>
                </c:pt>
                <c:pt idx="18">
                  <c:v>12.853290557861328</c:v>
                </c:pt>
                <c:pt idx="19">
                  <c:v>13.419011116027832</c:v>
                </c:pt>
                <c:pt idx="20">
                  <c:v>13.984732627868652</c:v>
                </c:pt>
                <c:pt idx="21">
                  <c:v>14.893242835998535</c:v>
                </c:pt>
                <c:pt idx="22">
                  <c:v>15.801752090454102</c:v>
                </c:pt>
                <c:pt idx="23">
                  <c:v>16.710262298583984</c:v>
                </c:pt>
                <c:pt idx="24">
                  <c:v>17.618772506713867</c:v>
                </c:pt>
                <c:pt idx="25">
                  <c:v>18.52728271484375</c:v>
                </c:pt>
                <c:pt idx="26">
                  <c:v>19.435792922973633</c:v>
                </c:pt>
                <c:pt idx="27">
                  <c:v>20.344301223754883</c:v>
                </c:pt>
                <c:pt idx="28">
                  <c:v>21.252811431884766</c:v>
                </c:pt>
                <c:pt idx="29">
                  <c:v>22.161321640014648</c:v>
                </c:pt>
                <c:pt idx="30">
                  <c:v>23.069831848144531</c:v>
                </c:pt>
                <c:pt idx="31">
                  <c:v>24.002317428588867</c:v>
                </c:pt>
                <c:pt idx="32">
                  <c:v>24.93480110168457</c:v>
                </c:pt>
                <c:pt idx="33">
                  <c:v>25.867286682128906</c:v>
                </c:pt>
                <c:pt idx="34">
                  <c:v>26.799770355224609</c:v>
                </c:pt>
                <c:pt idx="35">
                  <c:v>27.732255935668945</c:v>
                </c:pt>
                <c:pt idx="36">
                  <c:v>28.664741516113281</c:v>
                </c:pt>
                <c:pt idx="37">
                  <c:v>29.597225189208984</c:v>
                </c:pt>
                <c:pt idx="38">
                  <c:v>30.52971076965332</c:v>
                </c:pt>
                <c:pt idx="39">
                  <c:v>31.462194442749023</c:v>
                </c:pt>
                <c:pt idx="40">
                  <c:v>32.394680023193359</c:v>
                </c:pt>
                <c:pt idx="41">
                  <c:v>33.349758148193359</c:v>
                </c:pt>
                <c:pt idx="42">
                  <c:v>34.304836273193359</c:v>
                </c:pt>
                <c:pt idx="43">
                  <c:v>35.259914398193359</c:v>
                </c:pt>
                <c:pt idx="44">
                  <c:v>36.214992523193359</c:v>
                </c:pt>
                <c:pt idx="45">
                  <c:v>37.170070648193359</c:v>
                </c:pt>
                <c:pt idx="46">
                  <c:v>38.125148773193359</c:v>
                </c:pt>
                <c:pt idx="47">
                  <c:v>39.080226898193359</c:v>
                </c:pt>
                <c:pt idx="48">
                  <c:v>40.035305023193359</c:v>
                </c:pt>
                <c:pt idx="49">
                  <c:v>40.990383148193359</c:v>
                </c:pt>
                <c:pt idx="50">
                  <c:v>41.945461273193359</c:v>
                </c:pt>
                <c:pt idx="51">
                  <c:v>42.973503112792969</c:v>
                </c:pt>
                <c:pt idx="52">
                  <c:v>44.001548767089844</c:v>
                </c:pt>
                <c:pt idx="53">
                  <c:v>45.029594421386719</c:v>
                </c:pt>
                <c:pt idx="54">
                  <c:v>46.057636260986328</c:v>
                </c:pt>
                <c:pt idx="55">
                  <c:v>47.085678100585937</c:v>
                </c:pt>
                <c:pt idx="56">
                  <c:v>48.113723754882813</c:v>
                </c:pt>
                <c:pt idx="57">
                  <c:v>49.141769409179688</c:v>
                </c:pt>
                <c:pt idx="58">
                  <c:v>50.169811248779297</c:v>
                </c:pt>
                <c:pt idx="59">
                  <c:v>51.197853088378906</c:v>
                </c:pt>
                <c:pt idx="60">
                  <c:v>52.225898742675781</c:v>
                </c:pt>
                <c:pt idx="61">
                  <c:v>53.184455871582031</c:v>
                </c:pt>
                <c:pt idx="62">
                  <c:v>54.143016815185547</c:v>
                </c:pt>
                <c:pt idx="63">
                  <c:v>55.101577758789063</c:v>
                </c:pt>
                <c:pt idx="64">
                  <c:v>56.060134887695312</c:v>
                </c:pt>
                <c:pt idx="65">
                  <c:v>57.018692016601563</c:v>
                </c:pt>
                <c:pt idx="66">
                  <c:v>57.977252960205078</c:v>
                </c:pt>
                <c:pt idx="67">
                  <c:v>58.935813903808594</c:v>
                </c:pt>
                <c:pt idx="68">
                  <c:v>59.894371032714844</c:v>
                </c:pt>
                <c:pt idx="69">
                  <c:v>60.852928161621094</c:v>
                </c:pt>
                <c:pt idx="70">
                  <c:v>61.811489105224609</c:v>
                </c:pt>
                <c:pt idx="71">
                  <c:v>63.117996215820312</c:v>
                </c:pt>
                <c:pt idx="72">
                  <c:v>64.42449951171875</c:v>
                </c:pt>
                <c:pt idx="73">
                  <c:v>65.731002807617188</c:v>
                </c:pt>
                <c:pt idx="74">
                  <c:v>67.037506103515625</c:v>
                </c:pt>
                <c:pt idx="75">
                  <c:v>68.344017028808594</c:v>
                </c:pt>
                <c:pt idx="76">
                  <c:v>69.650520324707031</c:v>
                </c:pt>
                <c:pt idx="77">
                  <c:v>70.957023620605469</c:v>
                </c:pt>
                <c:pt idx="78">
                  <c:v>72.263534545898437</c:v>
                </c:pt>
                <c:pt idx="79">
                  <c:v>73.570037841796875</c:v>
                </c:pt>
                <c:pt idx="80">
                  <c:v>74.876541137695312</c:v>
                </c:pt>
                <c:pt idx="81">
                  <c:v>76.650115966796875</c:v>
                </c:pt>
                <c:pt idx="82">
                  <c:v>78.423683166503906</c:v>
                </c:pt>
                <c:pt idx="83">
                  <c:v>80.197257995605469</c:v>
                </c:pt>
                <c:pt idx="84">
                  <c:v>81.9708251953125</c:v>
                </c:pt>
                <c:pt idx="85">
                  <c:v>83.744400024414063</c:v>
                </c:pt>
                <c:pt idx="86">
                  <c:v>85.517974853515625</c:v>
                </c:pt>
                <c:pt idx="87">
                  <c:v>87.291542053222656</c:v>
                </c:pt>
                <c:pt idx="88">
                  <c:v>89.065116882324219</c:v>
                </c:pt>
                <c:pt idx="89">
                  <c:v>90.83868408203125</c:v>
                </c:pt>
                <c:pt idx="90">
                  <c:v>92.612258911132813</c:v>
                </c:pt>
                <c:pt idx="91">
                  <c:v>94.291923522949219</c:v>
                </c:pt>
                <c:pt idx="92">
                  <c:v>95.971588134765625</c:v>
                </c:pt>
                <c:pt idx="93">
                  <c:v>97.6512451171875</c:v>
                </c:pt>
                <c:pt idx="94">
                  <c:v>99.330909729003906</c:v>
                </c:pt>
                <c:pt idx="95">
                  <c:v>101.01057434082031</c:v>
                </c:pt>
                <c:pt idx="96">
                  <c:v>102.69023895263672</c:v>
                </c:pt>
                <c:pt idx="97">
                  <c:v>104.36990356445312</c:v>
                </c:pt>
                <c:pt idx="98">
                  <c:v>106.049560546875</c:v>
                </c:pt>
                <c:pt idx="99">
                  <c:v>107.72922515869141</c:v>
                </c:pt>
                <c:pt idx="100">
                  <c:v>109.40888977050781</c:v>
                </c:pt>
                <c:pt idx="101">
                  <c:v>110.80513000488281</c:v>
                </c:pt>
                <c:pt idx="102">
                  <c:v>112.20137786865234</c:v>
                </c:pt>
                <c:pt idx="103">
                  <c:v>113.59761810302734</c:v>
                </c:pt>
                <c:pt idx="104">
                  <c:v>114.99386596679687</c:v>
                </c:pt>
                <c:pt idx="105">
                  <c:v>116.39010620117187</c:v>
                </c:pt>
                <c:pt idx="106">
                  <c:v>117.78634643554687</c:v>
                </c:pt>
                <c:pt idx="107">
                  <c:v>119.18259429931641</c:v>
                </c:pt>
                <c:pt idx="108">
                  <c:v>120.57883453369141</c:v>
                </c:pt>
                <c:pt idx="109">
                  <c:v>121.97508239746094</c:v>
                </c:pt>
                <c:pt idx="110">
                  <c:v>123.37132263183594</c:v>
                </c:pt>
              </c:numCache>
            </c:numRef>
          </c:yVal>
          <c:smooth val="0"/>
          <c:extLst xmlns:c16r2="http://schemas.microsoft.com/office/drawing/2015/06/chart">
            <c:ext xmlns:c16="http://schemas.microsoft.com/office/drawing/2014/chart" uri="{C3380CC4-5D6E-409C-BE32-E72D297353CC}">
              <c16:uniqueId val="{00000007-CC96-D747-B63E-07A975642E8B}"/>
            </c:ext>
          </c:extLst>
        </c:ser>
        <c:ser>
          <c:idx val="5"/>
          <c:order val="7"/>
          <c:tx>
            <c:strRef>
              <c:f>Ausgabe!$L$1</c:f>
              <c:strCache>
                <c:ptCount val="1"/>
                <c:pt idx="0">
                  <c:v>IIASA MESSAGE-GLOBIOM SSP2 Baseline (2016)</c:v>
                </c:pt>
              </c:strCache>
            </c:strRef>
          </c:tx>
          <c:spPr>
            <a:ln w="19050" cap="rnd">
              <a:solidFill>
                <a:schemeClr val="accent5">
                  <a:lumMod val="50000"/>
                </a:schemeClr>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Ausgang!$L$3:$L$113</c:f>
              <c:numCache>
                <c:formatCode>General</c:formatCode>
                <c:ptCount val="111"/>
                <c:pt idx="15">
                  <c:v>11.656000137329102</c:v>
                </c:pt>
                <c:pt idx="16">
                  <c:v>12.836400032043457</c:v>
                </c:pt>
                <c:pt idx="17">
                  <c:v>14.016799926757812</c:v>
                </c:pt>
                <c:pt idx="18">
                  <c:v>15.197200775146484</c:v>
                </c:pt>
                <c:pt idx="19">
                  <c:v>16.377599716186523</c:v>
                </c:pt>
                <c:pt idx="20">
                  <c:v>17.558000564575195</c:v>
                </c:pt>
                <c:pt idx="21">
                  <c:v>18.980600357055664</c:v>
                </c:pt>
                <c:pt idx="22">
                  <c:v>20.403200149536133</c:v>
                </c:pt>
                <c:pt idx="23">
                  <c:v>21.825799942016602</c:v>
                </c:pt>
                <c:pt idx="24">
                  <c:v>23.24839973449707</c:v>
                </c:pt>
                <c:pt idx="25">
                  <c:v>24.671001434326172</c:v>
                </c:pt>
                <c:pt idx="26">
                  <c:v>26.093601226806641</c:v>
                </c:pt>
                <c:pt idx="27">
                  <c:v>27.516201019287109</c:v>
                </c:pt>
                <c:pt idx="28">
                  <c:v>28.938800811767578</c:v>
                </c:pt>
                <c:pt idx="29">
                  <c:v>30.361400604248047</c:v>
                </c:pt>
                <c:pt idx="30">
                  <c:v>31.784000396728516</c:v>
                </c:pt>
                <c:pt idx="31">
                  <c:v>33.424301147460938</c:v>
                </c:pt>
                <c:pt idx="32">
                  <c:v>35.064601898193359</c:v>
                </c:pt>
                <c:pt idx="33">
                  <c:v>36.704898834228516</c:v>
                </c:pt>
                <c:pt idx="34">
                  <c:v>38.345199584960937</c:v>
                </c:pt>
                <c:pt idx="35">
                  <c:v>39.985500335693359</c:v>
                </c:pt>
                <c:pt idx="36">
                  <c:v>41.625801086425781</c:v>
                </c:pt>
                <c:pt idx="37">
                  <c:v>43.266101837158203</c:v>
                </c:pt>
                <c:pt idx="38">
                  <c:v>44.906398773193359</c:v>
                </c:pt>
                <c:pt idx="39">
                  <c:v>46.546699523925781</c:v>
                </c:pt>
                <c:pt idx="40">
                  <c:v>48.187000274658203</c:v>
                </c:pt>
                <c:pt idx="41">
                  <c:v>50.05670166015625</c:v>
                </c:pt>
                <c:pt idx="42">
                  <c:v>51.926399230957031</c:v>
                </c:pt>
                <c:pt idx="43">
                  <c:v>53.796100616455078</c:v>
                </c:pt>
                <c:pt idx="44">
                  <c:v>55.665802001953125</c:v>
                </c:pt>
                <c:pt idx="45">
                  <c:v>57.535499572753906</c:v>
                </c:pt>
                <c:pt idx="46">
                  <c:v>59.405200958251953</c:v>
                </c:pt>
                <c:pt idx="47">
                  <c:v>61.27490234375</c:v>
                </c:pt>
                <c:pt idx="48">
                  <c:v>63.144603729248047</c:v>
                </c:pt>
                <c:pt idx="49">
                  <c:v>65.014305114746094</c:v>
                </c:pt>
                <c:pt idx="50">
                  <c:v>66.884002685546875</c:v>
                </c:pt>
                <c:pt idx="51">
                  <c:v>68.611701965332031</c:v>
                </c:pt>
                <c:pt idx="52">
                  <c:v>70.339401245117187</c:v>
                </c:pt>
                <c:pt idx="53">
                  <c:v>72.067100524902344</c:v>
                </c:pt>
                <c:pt idx="54">
                  <c:v>73.7947998046875</c:v>
                </c:pt>
                <c:pt idx="55">
                  <c:v>75.522506713867188</c:v>
                </c:pt>
                <c:pt idx="56">
                  <c:v>77.250205993652344</c:v>
                </c:pt>
                <c:pt idx="57">
                  <c:v>78.9779052734375</c:v>
                </c:pt>
                <c:pt idx="58">
                  <c:v>80.705604553222656</c:v>
                </c:pt>
                <c:pt idx="59">
                  <c:v>82.433303833007813</c:v>
                </c:pt>
                <c:pt idx="60">
                  <c:v>84.161003112792969</c:v>
                </c:pt>
                <c:pt idx="61">
                  <c:v>86.286300659179688</c:v>
                </c:pt>
                <c:pt idx="62">
                  <c:v>88.411605834960938</c:v>
                </c:pt>
                <c:pt idx="63">
                  <c:v>90.536903381347656</c:v>
                </c:pt>
                <c:pt idx="64">
                  <c:v>92.662200927734375</c:v>
                </c:pt>
                <c:pt idx="65">
                  <c:v>94.787506103515625</c:v>
                </c:pt>
                <c:pt idx="66">
                  <c:v>96.912803649902344</c:v>
                </c:pt>
                <c:pt idx="67">
                  <c:v>99.038101196289063</c:v>
                </c:pt>
                <c:pt idx="68">
                  <c:v>101.16339874267578</c:v>
                </c:pt>
                <c:pt idx="69">
                  <c:v>103.28870391845703</c:v>
                </c:pt>
                <c:pt idx="70">
                  <c:v>105.41400146484375</c:v>
                </c:pt>
                <c:pt idx="71">
                  <c:v>107.67150115966797</c:v>
                </c:pt>
                <c:pt idx="72">
                  <c:v>109.92900085449219</c:v>
                </c:pt>
                <c:pt idx="73">
                  <c:v>112.18650054931641</c:v>
                </c:pt>
                <c:pt idx="74">
                  <c:v>114.44400024414062</c:v>
                </c:pt>
                <c:pt idx="75">
                  <c:v>116.70149993896484</c:v>
                </c:pt>
                <c:pt idx="76">
                  <c:v>118.95899963378906</c:v>
                </c:pt>
                <c:pt idx="77">
                  <c:v>121.21649932861328</c:v>
                </c:pt>
                <c:pt idx="78">
                  <c:v>123.4739990234375</c:v>
                </c:pt>
                <c:pt idx="79">
                  <c:v>125.73149871826172</c:v>
                </c:pt>
                <c:pt idx="80">
                  <c:v>127.98899841308594</c:v>
                </c:pt>
                <c:pt idx="81">
                  <c:v>129.42109680175781</c:v>
                </c:pt>
                <c:pt idx="82">
                  <c:v>130.85319519042969</c:v>
                </c:pt>
                <c:pt idx="83">
                  <c:v>132.28529357910156</c:v>
                </c:pt>
                <c:pt idx="84">
                  <c:v>133.71739196777344</c:v>
                </c:pt>
                <c:pt idx="85">
                  <c:v>135.14950561523437</c:v>
                </c:pt>
                <c:pt idx="86">
                  <c:v>136.58160400390625</c:v>
                </c:pt>
                <c:pt idx="87">
                  <c:v>138.01370239257812</c:v>
                </c:pt>
                <c:pt idx="88">
                  <c:v>139.44580078125</c:v>
                </c:pt>
                <c:pt idx="89">
                  <c:v>140.87789916992187</c:v>
                </c:pt>
                <c:pt idx="90">
                  <c:v>142.30999755859375</c:v>
                </c:pt>
                <c:pt idx="91">
                  <c:v>144.26950073242187</c:v>
                </c:pt>
                <c:pt idx="92">
                  <c:v>146.22900390625</c:v>
                </c:pt>
                <c:pt idx="93">
                  <c:v>148.18849182128906</c:v>
                </c:pt>
                <c:pt idx="94">
                  <c:v>150.14799499511719</c:v>
                </c:pt>
                <c:pt idx="95">
                  <c:v>152.10749816894531</c:v>
                </c:pt>
                <c:pt idx="96">
                  <c:v>154.06700134277344</c:v>
                </c:pt>
                <c:pt idx="97">
                  <c:v>156.02650451660156</c:v>
                </c:pt>
                <c:pt idx="98">
                  <c:v>157.98599243164062</c:v>
                </c:pt>
                <c:pt idx="99">
                  <c:v>159.94549560546875</c:v>
                </c:pt>
                <c:pt idx="100">
                  <c:v>161.90499877929687</c:v>
                </c:pt>
                <c:pt idx="101">
                  <c:v>164.55490112304687</c:v>
                </c:pt>
                <c:pt idx="102">
                  <c:v>167.20480346679687</c:v>
                </c:pt>
                <c:pt idx="103">
                  <c:v>169.85470581054687</c:v>
                </c:pt>
                <c:pt idx="104">
                  <c:v>172.50460815429687</c:v>
                </c:pt>
                <c:pt idx="105">
                  <c:v>175.15451049804687</c:v>
                </c:pt>
                <c:pt idx="106">
                  <c:v>177.80439758300781</c:v>
                </c:pt>
                <c:pt idx="107">
                  <c:v>180.45429992675781</c:v>
                </c:pt>
                <c:pt idx="108">
                  <c:v>183.10420227050781</c:v>
                </c:pt>
                <c:pt idx="109">
                  <c:v>185.75410461425781</c:v>
                </c:pt>
                <c:pt idx="110">
                  <c:v>188.40400695800781</c:v>
                </c:pt>
              </c:numCache>
            </c:numRef>
          </c:yVal>
          <c:smooth val="0"/>
          <c:extLst xmlns:c16r2="http://schemas.microsoft.com/office/drawing/2015/06/chart">
            <c:ext xmlns:c16="http://schemas.microsoft.com/office/drawing/2014/chart" uri="{C3380CC4-5D6E-409C-BE32-E72D297353CC}">
              <c16:uniqueId val="{00000008-CC96-D747-B63E-07A975642E8B}"/>
            </c:ext>
          </c:extLst>
        </c:ser>
        <c:ser>
          <c:idx val="6"/>
          <c:order val="8"/>
          <c:tx>
            <c:strRef>
              <c:f>Ausgabe!$M$1</c:f>
              <c:strCache>
                <c:ptCount val="1"/>
                <c:pt idx="0">
                  <c:v>NIES AIM/CGE SSP2 Grundlinie (2016)</c:v>
                </c:pt>
              </c:strCache>
            </c:strRef>
          </c:tx>
          <c:spPr>
            <a:ln w="19050" cap="rnd">
              <a:solidFill>
                <a:srgbClr val="00B0F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Ausgang!$M$3:$M$113</c:f>
              <c:numCache>
                <c:formatCode>General</c:formatCode>
                <c:ptCount val="111"/>
                <c:pt idx="15">
                  <c:v>11.04419994354248</c:v>
                </c:pt>
                <c:pt idx="16">
                  <c:v>11.449819564819336</c:v>
                </c:pt>
                <c:pt idx="17">
                  <c:v>11.855440139770508</c:v>
                </c:pt>
                <c:pt idx="18">
                  <c:v>12.261059761047363</c:v>
                </c:pt>
                <c:pt idx="19">
                  <c:v>12.666680335998535</c:v>
                </c:pt>
                <c:pt idx="20">
                  <c:v>13.072299957275391</c:v>
                </c:pt>
                <c:pt idx="21">
                  <c:v>13.465970039367676</c:v>
                </c:pt>
                <c:pt idx="22">
                  <c:v>13.859640121459961</c:v>
                </c:pt>
                <c:pt idx="23">
                  <c:v>14.253310203552246</c:v>
                </c:pt>
                <c:pt idx="24">
                  <c:v>14.646980285644531</c:v>
                </c:pt>
                <c:pt idx="25">
                  <c:v>15.040650367736816</c:v>
                </c:pt>
                <c:pt idx="26">
                  <c:v>15.434320449829102</c:v>
                </c:pt>
                <c:pt idx="27">
                  <c:v>15.827990531921387</c:v>
                </c:pt>
                <c:pt idx="28">
                  <c:v>16.221660614013672</c:v>
                </c:pt>
                <c:pt idx="29">
                  <c:v>16.615329742431641</c:v>
                </c:pt>
                <c:pt idx="30">
                  <c:v>17.009000778198242</c:v>
                </c:pt>
                <c:pt idx="31">
                  <c:v>17.383661270141602</c:v>
                </c:pt>
                <c:pt idx="32">
                  <c:v>17.758319854736328</c:v>
                </c:pt>
                <c:pt idx="33">
                  <c:v>18.132980346679688</c:v>
                </c:pt>
                <c:pt idx="34">
                  <c:v>18.507640838623047</c:v>
                </c:pt>
                <c:pt idx="35">
                  <c:v>18.882301330566406</c:v>
                </c:pt>
                <c:pt idx="36">
                  <c:v>19.256959915161133</c:v>
                </c:pt>
                <c:pt idx="37">
                  <c:v>19.631620407104492</c:v>
                </c:pt>
                <c:pt idx="38">
                  <c:v>20.006280899047852</c:v>
                </c:pt>
                <c:pt idx="39">
                  <c:v>20.380939483642578</c:v>
                </c:pt>
                <c:pt idx="40">
                  <c:v>20.755599975585938</c:v>
                </c:pt>
                <c:pt idx="41">
                  <c:v>21.291540145874023</c:v>
                </c:pt>
                <c:pt idx="42">
                  <c:v>21.827480316162109</c:v>
                </c:pt>
                <c:pt idx="43">
                  <c:v>22.363420486450195</c:v>
                </c:pt>
                <c:pt idx="44">
                  <c:v>22.899360656738281</c:v>
                </c:pt>
                <c:pt idx="45">
                  <c:v>23.435298919677734</c:v>
                </c:pt>
                <c:pt idx="46">
                  <c:v>23.97123908996582</c:v>
                </c:pt>
                <c:pt idx="47">
                  <c:v>24.507179260253906</c:v>
                </c:pt>
                <c:pt idx="48">
                  <c:v>25.043119430541992</c:v>
                </c:pt>
                <c:pt idx="49">
                  <c:v>25.579059600830078</c:v>
                </c:pt>
                <c:pt idx="50">
                  <c:v>26.114999771118164</c:v>
                </c:pt>
                <c:pt idx="51">
                  <c:v>26.786109924316406</c:v>
                </c:pt>
                <c:pt idx="52">
                  <c:v>27.457220077514648</c:v>
                </c:pt>
                <c:pt idx="53">
                  <c:v>28.128330230712891</c:v>
                </c:pt>
                <c:pt idx="54">
                  <c:v>28.799440383911133</c:v>
                </c:pt>
                <c:pt idx="55">
                  <c:v>29.470550537109375</c:v>
                </c:pt>
                <c:pt idx="56">
                  <c:v>30.141658782958984</c:v>
                </c:pt>
                <c:pt idx="57">
                  <c:v>30.812768936157227</c:v>
                </c:pt>
                <c:pt idx="58">
                  <c:v>31.483879089355469</c:v>
                </c:pt>
                <c:pt idx="59">
                  <c:v>32.154991149902344</c:v>
                </c:pt>
                <c:pt idx="60">
                  <c:v>32.826099395751953</c:v>
                </c:pt>
                <c:pt idx="61">
                  <c:v>33.348487854003906</c:v>
                </c:pt>
                <c:pt idx="62">
                  <c:v>33.870880126953125</c:v>
                </c:pt>
                <c:pt idx="63">
                  <c:v>34.393268585205078</c:v>
                </c:pt>
                <c:pt idx="64">
                  <c:v>34.915660858154297</c:v>
                </c:pt>
                <c:pt idx="65">
                  <c:v>35.43804931640625</c:v>
                </c:pt>
                <c:pt idx="66">
                  <c:v>35.960437774658203</c:v>
                </c:pt>
                <c:pt idx="67">
                  <c:v>36.482830047607422</c:v>
                </c:pt>
                <c:pt idx="68">
                  <c:v>37.005218505859375</c:v>
                </c:pt>
                <c:pt idx="69">
                  <c:v>37.527610778808594</c:v>
                </c:pt>
                <c:pt idx="70">
                  <c:v>38.049999237060547</c:v>
                </c:pt>
                <c:pt idx="71">
                  <c:v>38.455490112304687</c:v>
                </c:pt>
                <c:pt idx="72">
                  <c:v>38.860980987548828</c:v>
                </c:pt>
                <c:pt idx="73">
                  <c:v>39.266468048095703</c:v>
                </c:pt>
                <c:pt idx="74">
                  <c:v>39.671958923339844</c:v>
                </c:pt>
                <c:pt idx="75">
                  <c:v>40.077449798583984</c:v>
                </c:pt>
                <c:pt idx="76">
                  <c:v>40.482940673828125</c:v>
                </c:pt>
                <c:pt idx="77">
                  <c:v>40.888431549072266</c:v>
                </c:pt>
                <c:pt idx="78">
                  <c:v>41.293918609619141</c:v>
                </c:pt>
                <c:pt idx="79">
                  <c:v>41.699409484863281</c:v>
                </c:pt>
                <c:pt idx="80">
                  <c:v>42.104900360107422</c:v>
                </c:pt>
                <c:pt idx="81">
                  <c:v>42.535018920898438</c:v>
                </c:pt>
                <c:pt idx="82">
                  <c:v>42.965141296386719</c:v>
                </c:pt>
                <c:pt idx="83">
                  <c:v>43.395259857177734</c:v>
                </c:pt>
                <c:pt idx="84">
                  <c:v>43.825382232666016</c:v>
                </c:pt>
                <c:pt idx="85">
                  <c:v>44.255500793457031</c:v>
                </c:pt>
                <c:pt idx="86">
                  <c:v>44.685619354248047</c:v>
                </c:pt>
                <c:pt idx="87">
                  <c:v>45.115741729736328</c:v>
                </c:pt>
                <c:pt idx="88">
                  <c:v>45.545860290527344</c:v>
                </c:pt>
                <c:pt idx="89">
                  <c:v>45.975982666015625</c:v>
                </c:pt>
                <c:pt idx="90">
                  <c:v>46.406101226806641</c:v>
                </c:pt>
                <c:pt idx="91">
                  <c:v>46.774681091308594</c:v>
                </c:pt>
                <c:pt idx="92">
                  <c:v>47.143260955810547</c:v>
                </c:pt>
                <c:pt idx="93">
                  <c:v>47.5118408203125</c:v>
                </c:pt>
                <c:pt idx="94">
                  <c:v>47.880420684814453</c:v>
                </c:pt>
                <c:pt idx="95">
                  <c:v>48.249000549316406</c:v>
                </c:pt>
                <c:pt idx="96">
                  <c:v>48.617580413818359</c:v>
                </c:pt>
                <c:pt idx="97">
                  <c:v>48.986160278320312</c:v>
                </c:pt>
                <c:pt idx="98">
                  <c:v>49.354740142822266</c:v>
                </c:pt>
                <c:pt idx="99">
                  <c:v>49.723320007324219</c:v>
                </c:pt>
                <c:pt idx="100">
                  <c:v>50.091899871826172</c:v>
                </c:pt>
                <c:pt idx="101">
                  <c:v>50.460498809814453</c:v>
                </c:pt>
                <c:pt idx="102">
                  <c:v>50.8291015625</c:v>
                </c:pt>
                <c:pt idx="103">
                  <c:v>51.197700500488281</c:v>
                </c:pt>
                <c:pt idx="104">
                  <c:v>51.566299438476563</c:v>
                </c:pt>
                <c:pt idx="105">
                  <c:v>51.934898376464844</c:v>
                </c:pt>
                <c:pt idx="106">
                  <c:v>52.303501129150391</c:v>
                </c:pt>
                <c:pt idx="107">
                  <c:v>52.672100067138672</c:v>
                </c:pt>
                <c:pt idx="108">
                  <c:v>53.040699005126953</c:v>
                </c:pt>
                <c:pt idx="109">
                  <c:v>53.4093017578125</c:v>
                </c:pt>
                <c:pt idx="110">
                  <c:v>53.777900695800781</c:v>
                </c:pt>
              </c:numCache>
            </c:numRef>
          </c:yVal>
          <c:smooth val="0"/>
          <c:extLst xmlns:c16r2="http://schemas.microsoft.com/office/drawing/2015/06/chart">
            <c:ext xmlns:c16="http://schemas.microsoft.com/office/drawing/2014/chart" uri="{C3380CC4-5D6E-409C-BE32-E72D297353CC}">
              <c16:uniqueId val="{00000009-CC96-D747-B63E-07A975642E8B}"/>
            </c:ext>
          </c:extLst>
        </c:ser>
        <c:ser>
          <c:idx val="7"/>
          <c:order val="9"/>
          <c:tx>
            <c:strRef>
              <c:f>Ausgabe!$N$1</c:f>
              <c:strCache>
                <c:ptCount val="1"/>
                <c:pt idx="0">
                  <c:v>PNNL GCAM4 SSP2 Grundlinie (2016)</c:v>
                </c:pt>
              </c:strCache>
            </c:strRef>
          </c:tx>
          <c:spPr>
            <a:ln w="19050" cap="rnd">
              <a:solidFill>
                <a:srgbClr val="FF0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Ausgang!$N$3:$N$113</c:f>
              <c:numCache>
                <c:formatCode>General</c:formatCode>
                <c:ptCount val="111"/>
                <c:pt idx="15">
                  <c:v>11.159968376159668</c:v>
                </c:pt>
                <c:pt idx="16">
                  <c:v>11.725322723388672</c:v>
                </c:pt>
                <c:pt idx="17">
                  <c:v>12.290678024291992</c:v>
                </c:pt>
                <c:pt idx="18">
                  <c:v>12.856032371520996</c:v>
                </c:pt>
                <c:pt idx="19">
                  <c:v>13.421387672424316</c:v>
                </c:pt>
                <c:pt idx="20">
                  <c:v>13.98674201965332</c:v>
                </c:pt>
                <c:pt idx="21">
                  <c:v>14.68245792388916</c:v>
                </c:pt>
                <c:pt idx="22">
                  <c:v>15.378173828125</c:v>
                </c:pt>
                <c:pt idx="23">
                  <c:v>16.073888778686523</c:v>
                </c:pt>
                <c:pt idx="24">
                  <c:v>16.76960563659668</c:v>
                </c:pt>
                <c:pt idx="25">
                  <c:v>17.465320587158203</c:v>
                </c:pt>
                <c:pt idx="26">
                  <c:v>18.161035537719727</c:v>
                </c:pt>
                <c:pt idx="27">
                  <c:v>18.856752395629883</c:v>
                </c:pt>
                <c:pt idx="28">
                  <c:v>19.552467346191406</c:v>
                </c:pt>
                <c:pt idx="29">
                  <c:v>20.248184204101563</c:v>
                </c:pt>
                <c:pt idx="30">
                  <c:v>20.943899154663086</c:v>
                </c:pt>
                <c:pt idx="31">
                  <c:v>21.637615203857422</c:v>
                </c:pt>
                <c:pt idx="32">
                  <c:v>22.331331253051758</c:v>
                </c:pt>
                <c:pt idx="33">
                  <c:v>23.025047302246094</c:v>
                </c:pt>
                <c:pt idx="34">
                  <c:v>23.71876335144043</c:v>
                </c:pt>
                <c:pt idx="35">
                  <c:v>24.412479400634766</c:v>
                </c:pt>
                <c:pt idx="36">
                  <c:v>25.106195449829102</c:v>
                </c:pt>
                <c:pt idx="37">
                  <c:v>25.799911499023438</c:v>
                </c:pt>
                <c:pt idx="38">
                  <c:v>26.493627548217773</c:v>
                </c:pt>
                <c:pt idx="39">
                  <c:v>27.187343597412109</c:v>
                </c:pt>
                <c:pt idx="40">
                  <c:v>27.881059646606445</c:v>
                </c:pt>
                <c:pt idx="41">
                  <c:v>28.678928375244141</c:v>
                </c:pt>
                <c:pt idx="42">
                  <c:v>29.476797103881836</c:v>
                </c:pt>
                <c:pt idx="43">
                  <c:v>30.274665832519531</c:v>
                </c:pt>
                <c:pt idx="44">
                  <c:v>31.072534561157227</c:v>
                </c:pt>
                <c:pt idx="45">
                  <c:v>31.870403289794922</c:v>
                </c:pt>
                <c:pt idx="46">
                  <c:v>32.66827392578125</c:v>
                </c:pt>
                <c:pt idx="47">
                  <c:v>33.466140747070313</c:v>
                </c:pt>
                <c:pt idx="48">
                  <c:v>34.264011383056641</c:v>
                </c:pt>
                <c:pt idx="49">
                  <c:v>35.061878204345703</c:v>
                </c:pt>
                <c:pt idx="50">
                  <c:v>35.859748840332031</c:v>
                </c:pt>
                <c:pt idx="51">
                  <c:v>36.637897491455078</c:v>
                </c:pt>
                <c:pt idx="52">
                  <c:v>37.416042327880859</c:v>
                </c:pt>
                <c:pt idx="53">
                  <c:v>38.194190979003906</c:v>
                </c:pt>
                <c:pt idx="54">
                  <c:v>38.972335815429687</c:v>
                </c:pt>
                <c:pt idx="55">
                  <c:v>39.750484466552734</c:v>
                </c:pt>
                <c:pt idx="56">
                  <c:v>40.528633117675781</c:v>
                </c:pt>
                <c:pt idx="57">
                  <c:v>41.306777954101563</c:v>
                </c:pt>
                <c:pt idx="58">
                  <c:v>42.084926605224609</c:v>
                </c:pt>
                <c:pt idx="59">
                  <c:v>42.863071441650391</c:v>
                </c:pt>
                <c:pt idx="60">
                  <c:v>43.641220092773438</c:v>
                </c:pt>
                <c:pt idx="61">
                  <c:v>44.613494873046875</c:v>
                </c:pt>
                <c:pt idx="62">
                  <c:v>45.585769653320313</c:v>
                </c:pt>
                <c:pt idx="63">
                  <c:v>46.558048248291016</c:v>
                </c:pt>
                <c:pt idx="64">
                  <c:v>47.530323028564453</c:v>
                </c:pt>
                <c:pt idx="65">
                  <c:v>48.502597808837891</c:v>
                </c:pt>
                <c:pt idx="66">
                  <c:v>49.474872589111328</c:v>
                </c:pt>
                <c:pt idx="67">
                  <c:v>50.447147369384766</c:v>
                </c:pt>
                <c:pt idx="68">
                  <c:v>51.419425964355469</c:v>
                </c:pt>
                <c:pt idx="69">
                  <c:v>52.391700744628906</c:v>
                </c:pt>
                <c:pt idx="70">
                  <c:v>53.363975524902344</c:v>
                </c:pt>
                <c:pt idx="71">
                  <c:v>54.3114013671875</c:v>
                </c:pt>
                <c:pt idx="72">
                  <c:v>55.258827209472656</c:v>
                </c:pt>
                <c:pt idx="73">
                  <c:v>56.206256866455078</c:v>
                </c:pt>
                <c:pt idx="74">
                  <c:v>57.153682708740234</c:v>
                </c:pt>
                <c:pt idx="75">
                  <c:v>58.101108551025391</c:v>
                </c:pt>
                <c:pt idx="76">
                  <c:v>59.048534393310547</c:v>
                </c:pt>
                <c:pt idx="77">
                  <c:v>59.995960235595703</c:v>
                </c:pt>
                <c:pt idx="78">
                  <c:v>60.943389892578125</c:v>
                </c:pt>
                <c:pt idx="79">
                  <c:v>61.890815734863281</c:v>
                </c:pt>
                <c:pt idx="80">
                  <c:v>62.838241577148438</c:v>
                </c:pt>
                <c:pt idx="81">
                  <c:v>63.887790679931641</c:v>
                </c:pt>
                <c:pt idx="82">
                  <c:v>64.937339782714844</c:v>
                </c:pt>
                <c:pt idx="83">
                  <c:v>65.986892700195313</c:v>
                </c:pt>
                <c:pt idx="84">
                  <c:v>67.036445617675781</c:v>
                </c:pt>
                <c:pt idx="85">
                  <c:v>68.08599853515625</c:v>
                </c:pt>
                <c:pt idx="86">
                  <c:v>69.135543823242188</c:v>
                </c:pt>
                <c:pt idx="87">
                  <c:v>70.185096740722656</c:v>
                </c:pt>
                <c:pt idx="88">
                  <c:v>71.234649658203125</c:v>
                </c:pt>
                <c:pt idx="89">
                  <c:v>72.284194946289063</c:v>
                </c:pt>
                <c:pt idx="90">
                  <c:v>73.333747863769531</c:v>
                </c:pt>
                <c:pt idx="91">
                  <c:v>74.1607666015625</c:v>
                </c:pt>
                <c:pt idx="92">
                  <c:v>74.987777709960938</c:v>
                </c:pt>
                <c:pt idx="93">
                  <c:v>75.814788818359375</c:v>
                </c:pt>
                <c:pt idx="94">
                  <c:v>76.641807556152344</c:v>
                </c:pt>
                <c:pt idx="95">
                  <c:v>77.468826293945313</c:v>
                </c:pt>
                <c:pt idx="96">
                  <c:v>78.29583740234375</c:v>
                </c:pt>
                <c:pt idx="97">
                  <c:v>79.122848510742187</c:v>
                </c:pt>
                <c:pt idx="98">
                  <c:v>79.949867248535156</c:v>
                </c:pt>
                <c:pt idx="99">
                  <c:v>80.776885986328125</c:v>
                </c:pt>
                <c:pt idx="100">
                  <c:v>81.603897094726563</c:v>
                </c:pt>
                <c:pt idx="101">
                  <c:v>82.16632080078125</c:v>
                </c:pt>
                <c:pt idx="102">
                  <c:v>82.728744506835938</c:v>
                </c:pt>
                <c:pt idx="103">
                  <c:v>83.291168212890625</c:v>
                </c:pt>
                <c:pt idx="104">
                  <c:v>83.853591918945313</c:v>
                </c:pt>
                <c:pt idx="105">
                  <c:v>84.416015625</c:v>
                </c:pt>
                <c:pt idx="106">
                  <c:v>84.978439331054688</c:v>
                </c:pt>
                <c:pt idx="107">
                  <c:v>85.540863037109375</c:v>
                </c:pt>
                <c:pt idx="108">
                  <c:v>86.103286743164062</c:v>
                </c:pt>
                <c:pt idx="109">
                  <c:v>86.66571044921875</c:v>
                </c:pt>
                <c:pt idx="110">
                  <c:v>87.228134155273437</c:v>
                </c:pt>
              </c:numCache>
            </c:numRef>
          </c:yVal>
          <c:smooth val="0"/>
          <c:extLst xmlns:c16r2="http://schemas.microsoft.com/office/drawing/2015/06/chart">
            <c:ext xmlns:c16="http://schemas.microsoft.com/office/drawing/2014/chart" uri="{C3380CC4-5D6E-409C-BE32-E72D297353CC}">
              <c16:uniqueId val="{0000000A-CC96-D747-B63E-07A975642E8B}"/>
            </c:ext>
          </c:extLst>
        </c:ser>
        <c:ser>
          <c:idx val="8"/>
          <c:order val="10"/>
          <c:tx>
            <c:strRef>
              <c:f>Ausgabe!$O$1</c:f>
              <c:strCache>
                <c:ptCount val="1"/>
                <c:pt idx="0">
                  <c:v>PIK REMIND-MAGPIE SSP2 Grundlinie (2016)</c:v>
                </c:pt>
              </c:strCache>
            </c:strRef>
          </c:tx>
          <c:spPr>
            <a:ln w="19050" cap="rnd">
              <a:solidFill>
                <a:srgbClr val="4E8F0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Ausgang!$O$3:$O$113</c:f>
              <c:numCache>
                <c:formatCode>General</c:formatCode>
                <c:ptCount val="111"/>
                <c:pt idx="15">
                  <c:v>11.300000190734863</c:v>
                </c:pt>
                <c:pt idx="16">
                  <c:v>11.848000526428223</c:v>
                </c:pt>
                <c:pt idx="17">
                  <c:v>12.395999908447266</c:v>
                </c:pt>
                <c:pt idx="18">
                  <c:v>12.944000244140625</c:v>
                </c:pt>
                <c:pt idx="19">
                  <c:v>13.491999626159668</c:v>
                </c:pt>
                <c:pt idx="20">
                  <c:v>14.039999961853027</c:v>
                </c:pt>
                <c:pt idx="21">
                  <c:v>14.895000457763672</c:v>
                </c:pt>
                <c:pt idx="22">
                  <c:v>15.75</c:v>
                </c:pt>
                <c:pt idx="23">
                  <c:v>16.604999542236328</c:v>
                </c:pt>
                <c:pt idx="24">
                  <c:v>17.459999084472656</c:v>
                </c:pt>
                <c:pt idx="25">
                  <c:v>18.315000534057617</c:v>
                </c:pt>
                <c:pt idx="26">
                  <c:v>19.170000076293945</c:v>
                </c:pt>
                <c:pt idx="27">
                  <c:v>20.024999618530273</c:v>
                </c:pt>
                <c:pt idx="28">
                  <c:v>20.880001068115234</c:v>
                </c:pt>
                <c:pt idx="29">
                  <c:v>21.735000610351563</c:v>
                </c:pt>
                <c:pt idx="30">
                  <c:v>22.590000152587891</c:v>
                </c:pt>
                <c:pt idx="31">
                  <c:v>23.485000610351563</c:v>
                </c:pt>
                <c:pt idx="32">
                  <c:v>24.380001068115234</c:v>
                </c:pt>
                <c:pt idx="33">
                  <c:v>25.274999618530273</c:v>
                </c:pt>
                <c:pt idx="34">
                  <c:v>26.170000076293945</c:v>
                </c:pt>
                <c:pt idx="35">
                  <c:v>27.065000534057617</c:v>
                </c:pt>
                <c:pt idx="36">
                  <c:v>27.960000991821289</c:v>
                </c:pt>
                <c:pt idx="37">
                  <c:v>28.855001449584961</c:v>
                </c:pt>
                <c:pt idx="38">
                  <c:v>29.75</c:v>
                </c:pt>
                <c:pt idx="39">
                  <c:v>30.645000457763672</c:v>
                </c:pt>
                <c:pt idx="40">
                  <c:v>31.540000915527344</c:v>
                </c:pt>
                <c:pt idx="41">
                  <c:v>32.409999847412109</c:v>
                </c:pt>
                <c:pt idx="42">
                  <c:v>33.280002593994141</c:v>
                </c:pt>
                <c:pt idx="43">
                  <c:v>34.150001525878906</c:v>
                </c:pt>
                <c:pt idx="44">
                  <c:v>35.020000457763672</c:v>
                </c:pt>
                <c:pt idx="45">
                  <c:v>35.889999389648438</c:v>
                </c:pt>
                <c:pt idx="46">
                  <c:v>36.760002136230469</c:v>
                </c:pt>
                <c:pt idx="47">
                  <c:v>37.630001068115234</c:v>
                </c:pt>
                <c:pt idx="48">
                  <c:v>38.5</c:v>
                </c:pt>
                <c:pt idx="49">
                  <c:v>39.370002746582031</c:v>
                </c:pt>
                <c:pt idx="50">
                  <c:v>40.240001678466797</c:v>
                </c:pt>
                <c:pt idx="51">
                  <c:v>41.627002716064453</c:v>
                </c:pt>
                <c:pt idx="52">
                  <c:v>43.013999938964844</c:v>
                </c:pt>
                <c:pt idx="53">
                  <c:v>44.4010009765625</c:v>
                </c:pt>
                <c:pt idx="54">
                  <c:v>45.788002014160156</c:v>
                </c:pt>
                <c:pt idx="55">
                  <c:v>47.175003051757813</c:v>
                </c:pt>
                <c:pt idx="56">
                  <c:v>48.562000274658203</c:v>
                </c:pt>
                <c:pt idx="57">
                  <c:v>49.949001312255859</c:v>
                </c:pt>
                <c:pt idx="58">
                  <c:v>51.336002349853516</c:v>
                </c:pt>
                <c:pt idx="59">
                  <c:v>52.722999572753906</c:v>
                </c:pt>
                <c:pt idx="60">
                  <c:v>54.110000610351563</c:v>
                </c:pt>
                <c:pt idx="61">
                  <c:v>56.753002166748047</c:v>
                </c:pt>
                <c:pt idx="62">
                  <c:v>59.395999908447266</c:v>
                </c:pt>
                <c:pt idx="63">
                  <c:v>62.03900146484375</c:v>
                </c:pt>
                <c:pt idx="64">
                  <c:v>64.681999206542969</c:v>
                </c:pt>
                <c:pt idx="65">
                  <c:v>67.324996948242188</c:v>
                </c:pt>
                <c:pt idx="66">
                  <c:v>69.968002319335938</c:v>
                </c:pt>
                <c:pt idx="67">
                  <c:v>72.611000061035156</c:v>
                </c:pt>
                <c:pt idx="68">
                  <c:v>75.253997802734375</c:v>
                </c:pt>
                <c:pt idx="69">
                  <c:v>77.897003173828125</c:v>
                </c:pt>
                <c:pt idx="70">
                  <c:v>80.540000915527344</c:v>
                </c:pt>
                <c:pt idx="71">
                  <c:v>84.576004028320313</c:v>
                </c:pt>
                <c:pt idx="72">
                  <c:v>88.61199951171875</c:v>
                </c:pt>
                <c:pt idx="73">
                  <c:v>92.648002624511719</c:v>
                </c:pt>
                <c:pt idx="74">
                  <c:v>96.683998107910156</c:v>
                </c:pt>
                <c:pt idx="75">
                  <c:v>100.72000122070312</c:v>
                </c:pt>
                <c:pt idx="76">
                  <c:v>104.75600433349609</c:v>
                </c:pt>
                <c:pt idx="77">
                  <c:v>108.79199981689453</c:v>
                </c:pt>
                <c:pt idx="78">
                  <c:v>112.8280029296875</c:v>
                </c:pt>
                <c:pt idx="79">
                  <c:v>116.86399841308594</c:v>
                </c:pt>
                <c:pt idx="80">
                  <c:v>120.90000152587891</c:v>
                </c:pt>
                <c:pt idx="81">
                  <c:v>126.61000061035156</c:v>
                </c:pt>
                <c:pt idx="82">
                  <c:v>132.32000732421875</c:v>
                </c:pt>
                <c:pt idx="83">
                  <c:v>138.02999877929687</c:v>
                </c:pt>
                <c:pt idx="84">
                  <c:v>143.74000549316406</c:v>
                </c:pt>
                <c:pt idx="85">
                  <c:v>149.44999694824219</c:v>
                </c:pt>
                <c:pt idx="86">
                  <c:v>155.16000366210937</c:v>
                </c:pt>
                <c:pt idx="87">
                  <c:v>160.8699951171875</c:v>
                </c:pt>
                <c:pt idx="88">
                  <c:v>166.58000183105469</c:v>
                </c:pt>
                <c:pt idx="89">
                  <c:v>172.28999328613281</c:v>
                </c:pt>
                <c:pt idx="90">
                  <c:v>178</c:v>
                </c:pt>
                <c:pt idx="91">
                  <c:v>185.22000122070312</c:v>
                </c:pt>
                <c:pt idx="92">
                  <c:v>192.44000244140625</c:v>
                </c:pt>
                <c:pt idx="93">
                  <c:v>199.66000366210937</c:v>
                </c:pt>
                <c:pt idx="94">
                  <c:v>206.8800048828125</c:v>
                </c:pt>
                <c:pt idx="95">
                  <c:v>214.10000610351562</c:v>
                </c:pt>
                <c:pt idx="96">
                  <c:v>221.31999206542969</c:v>
                </c:pt>
                <c:pt idx="97">
                  <c:v>228.53999328613281</c:v>
                </c:pt>
                <c:pt idx="98">
                  <c:v>235.75999450683594</c:v>
                </c:pt>
                <c:pt idx="99">
                  <c:v>242.97999572753906</c:v>
                </c:pt>
                <c:pt idx="100">
                  <c:v>250.19999694824219</c:v>
                </c:pt>
                <c:pt idx="101">
                  <c:v>257.22000122070312</c:v>
                </c:pt>
                <c:pt idx="102">
                  <c:v>264.239990234375</c:v>
                </c:pt>
                <c:pt idx="103">
                  <c:v>271.260009765625</c:v>
                </c:pt>
                <c:pt idx="104">
                  <c:v>278.27999877929687</c:v>
                </c:pt>
                <c:pt idx="105">
                  <c:v>285.29998779296875</c:v>
                </c:pt>
                <c:pt idx="106">
                  <c:v>292.32000732421875</c:v>
                </c:pt>
                <c:pt idx="107">
                  <c:v>299.33999633789062</c:v>
                </c:pt>
                <c:pt idx="108">
                  <c:v>306.3599853515625</c:v>
                </c:pt>
                <c:pt idx="109">
                  <c:v>313.3800048828125</c:v>
                </c:pt>
                <c:pt idx="110">
                  <c:v>320.39999389648437</c:v>
                </c:pt>
              </c:numCache>
            </c:numRef>
          </c:yVal>
          <c:smooth val="0"/>
          <c:extLst xmlns:c16r2="http://schemas.microsoft.com/office/drawing/2015/06/chart">
            <c:ext xmlns:c16="http://schemas.microsoft.com/office/drawing/2014/chart" uri="{C3380CC4-5D6E-409C-BE32-E72D297353CC}">
              <c16:uniqueId val="{0000000B-CC96-D747-B63E-07A975642E8B}"/>
            </c:ext>
          </c:extLst>
        </c:ser>
        <c:ser>
          <c:idx val="9"/>
          <c:order val="11"/>
          <c:tx>
            <c:strRef>
              <c:f>Ausgabe!$P$1</c:f>
              <c:strCache>
                <c:ptCount val="1"/>
                <c:pt idx="0">
                  <c:v>EIEE WITCH-GLOBIOM SSP2 Grundlinie (2016)</c:v>
                </c:pt>
              </c:strCache>
            </c:strRef>
          </c:tx>
          <c:spPr>
            <a:ln w="19050" cap="rnd">
              <a:solidFill>
                <a:srgbClr val="FFC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Ausgang!$P$3:$P$113</c:f>
              <c:numCache>
                <c:formatCode>General</c:formatCode>
                <c:ptCount val="111"/>
                <c:pt idx="15">
                  <c:v>11.395079612731934</c:v>
                </c:pt>
                <c:pt idx="16">
                  <c:v>11.700169563293457</c:v>
                </c:pt>
                <c:pt idx="17">
                  <c:v>12.005258560180664</c:v>
                </c:pt>
                <c:pt idx="18">
                  <c:v>12.310348510742188</c:v>
                </c:pt>
                <c:pt idx="19">
                  <c:v>12.615437507629395</c:v>
                </c:pt>
                <c:pt idx="20">
                  <c:v>12.920527458190918</c:v>
                </c:pt>
                <c:pt idx="21">
                  <c:v>13.546886444091797</c:v>
                </c:pt>
                <c:pt idx="22">
                  <c:v>14.173246383666992</c:v>
                </c:pt>
                <c:pt idx="23">
                  <c:v>14.799605369567871</c:v>
                </c:pt>
                <c:pt idx="24">
                  <c:v>15.42596435546875</c:v>
                </c:pt>
                <c:pt idx="25">
                  <c:v>16.052324295043945</c:v>
                </c:pt>
                <c:pt idx="26">
                  <c:v>16.678682327270508</c:v>
                </c:pt>
                <c:pt idx="27">
                  <c:v>17.305042266845703</c:v>
                </c:pt>
                <c:pt idx="28">
                  <c:v>17.931402206420898</c:v>
                </c:pt>
                <c:pt idx="29">
                  <c:v>18.557760238647461</c:v>
                </c:pt>
                <c:pt idx="30">
                  <c:v>19.184120178222656</c:v>
                </c:pt>
                <c:pt idx="31">
                  <c:v>20.131608963012695</c:v>
                </c:pt>
                <c:pt idx="32">
                  <c:v>21.079099655151367</c:v>
                </c:pt>
                <c:pt idx="33">
                  <c:v>22.026588439941406</c:v>
                </c:pt>
                <c:pt idx="34">
                  <c:v>22.974077224731445</c:v>
                </c:pt>
                <c:pt idx="35">
                  <c:v>23.921566009521484</c:v>
                </c:pt>
                <c:pt idx="36">
                  <c:v>24.869056701660156</c:v>
                </c:pt>
                <c:pt idx="37">
                  <c:v>25.816545486450195</c:v>
                </c:pt>
                <c:pt idx="38">
                  <c:v>26.764034271240234</c:v>
                </c:pt>
                <c:pt idx="39">
                  <c:v>27.711524963378906</c:v>
                </c:pt>
                <c:pt idx="40">
                  <c:v>28.659013748168945</c:v>
                </c:pt>
                <c:pt idx="41">
                  <c:v>29.824300765991211</c:v>
                </c:pt>
                <c:pt idx="42">
                  <c:v>30.989589691162109</c:v>
                </c:pt>
                <c:pt idx="43">
                  <c:v>32.154876708984375</c:v>
                </c:pt>
                <c:pt idx="44">
                  <c:v>33.320163726806641</c:v>
                </c:pt>
                <c:pt idx="45">
                  <c:v>34.485450744628906</c:v>
                </c:pt>
                <c:pt idx="46">
                  <c:v>35.650737762451172</c:v>
                </c:pt>
                <c:pt idx="47">
                  <c:v>36.816028594970703</c:v>
                </c:pt>
                <c:pt idx="48">
                  <c:v>37.981315612792969</c:v>
                </c:pt>
                <c:pt idx="49">
                  <c:v>39.146602630615234</c:v>
                </c:pt>
                <c:pt idx="50">
                  <c:v>40.3118896484375</c:v>
                </c:pt>
                <c:pt idx="51">
                  <c:v>41.822822570800781</c:v>
                </c:pt>
                <c:pt idx="52">
                  <c:v>43.333759307861328</c:v>
                </c:pt>
                <c:pt idx="53">
                  <c:v>44.844692230224609</c:v>
                </c:pt>
                <c:pt idx="54">
                  <c:v>46.355628967285156</c:v>
                </c:pt>
                <c:pt idx="55">
                  <c:v>47.866561889648438</c:v>
                </c:pt>
                <c:pt idx="56">
                  <c:v>49.377494812011719</c:v>
                </c:pt>
                <c:pt idx="57">
                  <c:v>50.888431549072266</c:v>
                </c:pt>
                <c:pt idx="58">
                  <c:v>52.399364471435547</c:v>
                </c:pt>
                <c:pt idx="59">
                  <c:v>53.910301208496094</c:v>
                </c:pt>
                <c:pt idx="60">
                  <c:v>55.421234130859375</c:v>
                </c:pt>
                <c:pt idx="61">
                  <c:v>57.210018157958984</c:v>
                </c:pt>
                <c:pt idx="62">
                  <c:v>58.998805999755859</c:v>
                </c:pt>
                <c:pt idx="63">
                  <c:v>60.787590026855469</c:v>
                </c:pt>
                <c:pt idx="64">
                  <c:v>62.576377868652344</c:v>
                </c:pt>
                <c:pt idx="65">
                  <c:v>64.365158081054688</c:v>
                </c:pt>
                <c:pt idx="66">
                  <c:v>66.153945922851562</c:v>
                </c:pt>
                <c:pt idx="67">
                  <c:v>67.942733764648437</c:v>
                </c:pt>
                <c:pt idx="68">
                  <c:v>69.731521606445313</c:v>
                </c:pt>
                <c:pt idx="69">
                  <c:v>71.520301818847656</c:v>
                </c:pt>
                <c:pt idx="70">
                  <c:v>73.309089660644531</c:v>
                </c:pt>
                <c:pt idx="71">
                  <c:v>75.719085693359375</c:v>
                </c:pt>
                <c:pt idx="72">
                  <c:v>78.129074096679688</c:v>
                </c:pt>
                <c:pt idx="73">
                  <c:v>80.539070129394531</c:v>
                </c:pt>
                <c:pt idx="74">
                  <c:v>82.949066162109375</c:v>
                </c:pt>
                <c:pt idx="75">
                  <c:v>85.359054565429688</c:v>
                </c:pt>
                <c:pt idx="76">
                  <c:v>87.769050598144531</c:v>
                </c:pt>
                <c:pt idx="77">
                  <c:v>90.179046630859375</c:v>
                </c:pt>
                <c:pt idx="78">
                  <c:v>92.589042663574219</c:v>
                </c:pt>
                <c:pt idx="79">
                  <c:v>94.999031066894531</c:v>
                </c:pt>
                <c:pt idx="80">
                  <c:v>97.409027099609375</c:v>
                </c:pt>
                <c:pt idx="81">
                  <c:v>100.15264892578125</c:v>
                </c:pt>
                <c:pt idx="82">
                  <c:v>102.89627075195312</c:v>
                </c:pt>
                <c:pt idx="83">
                  <c:v>105.639892578125</c:v>
                </c:pt>
                <c:pt idx="84">
                  <c:v>108.38351440429687</c:v>
                </c:pt>
                <c:pt idx="85">
                  <c:v>111.12713623046875</c:v>
                </c:pt>
                <c:pt idx="86">
                  <c:v>113.87075805664062</c:v>
                </c:pt>
                <c:pt idx="87">
                  <c:v>116.6143798828125</c:v>
                </c:pt>
                <c:pt idx="88">
                  <c:v>119.35800170898437</c:v>
                </c:pt>
                <c:pt idx="89">
                  <c:v>122.10162353515625</c:v>
                </c:pt>
                <c:pt idx="90">
                  <c:v>124.84524536132812</c:v>
                </c:pt>
                <c:pt idx="91">
                  <c:v>128.34716796875</c:v>
                </c:pt>
                <c:pt idx="92">
                  <c:v>131.84909057617188</c:v>
                </c:pt>
                <c:pt idx="93">
                  <c:v>135.35101318359375</c:v>
                </c:pt>
                <c:pt idx="94">
                  <c:v>138.85293579101562</c:v>
                </c:pt>
                <c:pt idx="95">
                  <c:v>142.3548583984375</c:v>
                </c:pt>
                <c:pt idx="96">
                  <c:v>145.85676574707031</c:v>
                </c:pt>
                <c:pt idx="97">
                  <c:v>149.35868835449219</c:v>
                </c:pt>
                <c:pt idx="98">
                  <c:v>152.86061096191406</c:v>
                </c:pt>
                <c:pt idx="99">
                  <c:v>156.36253356933594</c:v>
                </c:pt>
                <c:pt idx="100">
                  <c:v>159.86445617675781</c:v>
                </c:pt>
                <c:pt idx="101">
                  <c:v>164.16497802734375</c:v>
                </c:pt>
                <c:pt idx="102">
                  <c:v>168.46551513671875</c:v>
                </c:pt>
                <c:pt idx="103">
                  <c:v>172.76603698730469</c:v>
                </c:pt>
                <c:pt idx="104">
                  <c:v>177.06655883789062</c:v>
                </c:pt>
                <c:pt idx="105">
                  <c:v>181.36709594726562</c:v>
                </c:pt>
                <c:pt idx="106">
                  <c:v>185.66761779785156</c:v>
                </c:pt>
                <c:pt idx="107">
                  <c:v>189.9681396484375</c:v>
                </c:pt>
                <c:pt idx="108">
                  <c:v>194.26866149902344</c:v>
                </c:pt>
                <c:pt idx="109">
                  <c:v>198.56919860839844</c:v>
                </c:pt>
                <c:pt idx="110">
                  <c:v>202.86972045898437</c:v>
                </c:pt>
              </c:numCache>
            </c:numRef>
          </c:yVal>
          <c:smooth val="0"/>
          <c:extLst xmlns:c16r2="http://schemas.microsoft.com/office/drawing/2015/06/chart">
            <c:ext xmlns:c16="http://schemas.microsoft.com/office/drawing/2014/chart" uri="{C3380CC4-5D6E-409C-BE32-E72D297353CC}">
              <c16:uniqueId val="{0000000C-CC96-D747-B63E-07A975642E8B}"/>
            </c:ext>
          </c:extLst>
        </c:ser>
        <c:dLbls>
          <c:showLegendKey val="0"/>
          <c:showVal val="0"/>
          <c:showCatName val="0"/>
          <c:showSerName val="0"/>
          <c:showPercent val="0"/>
          <c:showBubbleSize val="0"/>
        </c:dLbls>
        <c:axId val="56718464"/>
        <c:axId val="56720000"/>
      </c:scatterChart>
      <c:valAx>
        <c:axId val="56718464"/>
        <c:scaling>
          <c:orientation val="minMax"/>
          <c:max val="2100"/>
          <c:min val="1990"/>
        </c:scaling>
        <c:delete val="1"/>
        <c:axPos val="b"/>
        <c:majorGridlines>
          <c:spPr>
            <a:ln w="9525" cap="flat" cmpd="sng" algn="ctr">
              <a:noFill/>
              <a:round/>
            </a:ln>
            <a:effectLst/>
          </c:spPr>
        </c:majorGridlines>
        <c:numFmt formatCode="General" sourceLinked="1"/>
        <c:majorTickMark val="none"/>
        <c:minorTickMark val="none"/>
        <c:tickLblPos val="nextTo"/>
        <c:crossAx val="56720000"/>
        <c:crosses val="autoZero"/>
        <c:crossBetween val="midCat"/>
        <c:majorUnit val="10"/>
      </c:valAx>
      <c:valAx>
        <c:axId val="5672000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900" dirty="0"/>
                  <a:t>Exajoule</a:t>
                </a:r>
                <a:r>
                  <a:rPr lang="en-US" sz="900" baseline="0" dirty="0"/>
                  <a:t> pro Jahr</a:t>
                </a:r>
                <a:endParaRPr lang="en-US" sz="900" dirty="0"/>
              </a:p>
            </c:rich>
          </c:tx>
          <c:layout>
            <c:manualLayout>
              <c:xMode val="edge"/>
              <c:yMode val="edge"/>
              <c:x val="5.0567664566618466E-2"/>
              <c:y val="0.22410168108422474"/>
            </c:manualLayout>
          </c:layout>
          <c:overlay val="0"/>
          <c:spPr>
            <a:noFill/>
            <a:ln>
              <a:noFill/>
            </a:ln>
            <a:effectLst/>
          </c:spPr>
        </c:title>
        <c:numFmt formatCode="General" sourceLinked="1"/>
        <c:majorTickMark val="none"/>
        <c:minorTickMark val="none"/>
        <c:tickLblPos val="nextTo"/>
        <c:crossAx val="56718464"/>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Primärenergie aus Bio</a:t>
            </a:r>
          </a:p>
        </c:rich>
      </c:tx>
      <c:layout/>
      <c:overlay val="0"/>
      <c:spPr>
        <a:noFill/>
        <a:ln>
          <a:noFill/>
        </a:ln>
        <a:effectLst/>
      </c:spPr>
    </c:title>
    <c:autoTitleDeleted val="0"/>
    <c:plotArea>
      <c:layout/>
      <c:scatterChart>
        <c:scatterStyle val="lineMarker"/>
        <c:varyColors val="0"/>
        <c:ser>
          <c:idx val="0"/>
          <c:order val="0"/>
          <c:tx>
            <c:strRef>
              <c:f>Output!$B$1</c:f>
              <c:strCache>
                <c:ptCount val="1"/>
                <c:pt idx="0">
                  <c:v>CI En-ROADS Ref (2019)</c:v>
                </c:pt>
              </c:strCache>
            </c:strRef>
          </c:tx>
          <c:spPr>
            <a:ln w="88900" cap="rnd">
              <a:solidFill>
                <a:srgbClr val="0432FF"/>
              </a:solidFill>
              <a:round/>
            </a:ln>
            <a:effectLst/>
          </c:spPr>
          <c:marker>
            <c:symbol val="none"/>
          </c:marker>
          <c:xVal>
            <c:numRef>
              <c:f>Output!$A$3:$A$113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Ausgang!$B$3:$B$113</c:f>
              <c:numCache>
                <c:formatCode>General</c:formatCode>
                <c:ptCount val="111"/>
                <c:pt idx="0">
                  <c:v>36.941024780273438</c:v>
                </c:pt>
                <c:pt idx="1">
                  <c:v>37.33917236328125</c:v>
                </c:pt>
                <c:pt idx="2">
                  <c:v>37.449176788330078</c:v>
                </c:pt>
                <c:pt idx="3">
                  <c:v>37.625274658203125</c:v>
                </c:pt>
                <c:pt idx="4">
                  <c:v>37.891807556152344</c:v>
                </c:pt>
                <c:pt idx="5">
                  <c:v>38.306461334228516</c:v>
                </c:pt>
                <c:pt idx="6">
                  <c:v>38.873477935791016</c:v>
                </c:pt>
                <c:pt idx="7">
                  <c:v>39.588520050048828</c:v>
                </c:pt>
                <c:pt idx="8">
                  <c:v>40.356365203857422</c:v>
                </c:pt>
                <c:pt idx="9">
                  <c:v>41.067214965820313</c:v>
                </c:pt>
                <c:pt idx="10">
                  <c:v>41.852699279785156</c:v>
                </c:pt>
                <c:pt idx="11">
                  <c:v>42.738883972167969</c:v>
                </c:pt>
                <c:pt idx="12">
                  <c:v>43.515266418457031</c:v>
                </c:pt>
                <c:pt idx="13">
                  <c:v>44.303287506103516</c:v>
                </c:pt>
                <c:pt idx="14">
                  <c:v>45.162712097167969</c:v>
                </c:pt>
                <c:pt idx="15">
                  <c:v>46.174571990966797</c:v>
                </c:pt>
                <c:pt idx="16">
                  <c:v>47.297019958496094</c:v>
                </c:pt>
                <c:pt idx="17">
                  <c:v>48.591392517089844</c:v>
                </c:pt>
                <c:pt idx="18">
                  <c:v>49.916816711425781</c:v>
                </c:pt>
                <c:pt idx="19">
                  <c:v>50.897468566894531</c:v>
                </c:pt>
                <c:pt idx="20">
                  <c:v>51.453506469726562</c:v>
                </c:pt>
                <c:pt idx="21">
                  <c:v>52.231727600097656</c:v>
                </c:pt>
                <c:pt idx="22">
                  <c:v>53.185150146484375</c:v>
                </c:pt>
                <c:pt idx="23">
                  <c:v>54.030055999755859</c:v>
                </c:pt>
                <c:pt idx="24">
                  <c:v>54.696395874023438</c:v>
                </c:pt>
                <c:pt idx="25">
                  <c:v>55.352592468261719</c:v>
                </c:pt>
                <c:pt idx="26">
                  <c:v>56.029502868652344</c:v>
                </c:pt>
                <c:pt idx="27">
                  <c:v>56.712863922119141</c:v>
                </c:pt>
                <c:pt idx="28">
                  <c:v>57.417861938476563</c:v>
                </c:pt>
                <c:pt idx="29">
                  <c:v>58.229026794433594</c:v>
                </c:pt>
                <c:pt idx="30">
                  <c:v>59.153553009033203</c:v>
                </c:pt>
                <c:pt idx="31">
                  <c:v>60.162517547607422</c:v>
                </c:pt>
                <c:pt idx="32">
                  <c:v>61.241195678710938</c:v>
                </c:pt>
                <c:pt idx="33">
                  <c:v>62.365573883056641</c:v>
                </c:pt>
                <c:pt idx="34">
                  <c:v>63.515365600585938</c:v>
                </c:pt>
                <c:pt idx="35">
                  <c:v>64.673393249511719</c:v>
                </c:pt>
                <c:pt idx="36">
                  <c:v>65.815406799316406</c:v>
                </c:pt>
                <c:pt idx="37">
                  <c:v>66.931571960449219</c:v>
                </c:pt>
                <c:pt idx="38">
                  <c:v>68.018989562988281</c:v>
                </c:pt>
                <c:pt idx="39">
                  <c:v>69.073577880859375</c:v>
                </c:pt>
                <c:pt idx="40">
                  <c:v>70.092674255371094</c:v>
                </c:pt>
                <c:pt idx="41">
                  <c:v>71.061767578125</c:v>
                </c:pt>
                <c:pt idx="42">
                  <c:v>71.992622375488281</c:v>
                </c:pt>
                <c:pt idx="43">
                  <c:v>72.898048400878906</c:v>
                </c:pt>
                <c:pt idx="44">
                  <c:v>73.784217834472656</c:v>
                </c:pt>
                <c:pt idx="45">
                  <c:v>74.6573486328125</c:v>
                </c:pt>
                <c:pt idx="46">
                  <c:v>75.499748229980469</c:v>
                </c:pt>
                <c:pt idx="47">
                  <c:v>76.328781127929688</c:v>
                </c:pt>
                <c:pt idx="48">
                  <c:v>77.159439086914062</c:v>
                </c:pt>
                <c:pt idx="49">
                  <c:v>77.993370056152344</c:v>
                </c:pt>
                <c:pt idx="50">
                  <c:v>78.830558776855469</c:v>
                </c:pt>
                <c:pt idx="51">
                  <c:v>79.679832458496094</c:v>
                </c:pt>
                <c:pt idx="52">
                  <c:v>80.534706115722656</c:v>
                </c:pt>
                <c:pt idx="53">
                  <c:v>81.386856079101562</c:v>
                </c:pt>
                <c:pt idx="54">
                  <c:v>82.232444763183594</c:v>
                </c:pt>
                <c:pt idx="55">
                  <c:v>83.067642211914063</c:v>
                </c:pt>
                <c:pt idx="56">
                  <c:v>83.888816833496094</c:v>
                </c:pt>
                <c:pt idx="57">
                  <c:v>84.692955017089844</c:v>
                </c:pt>
                <c:pt idx="58">
                  <c:v>85.477798461914063</c:v>
                </c:pt>
                <c:pt idx="59">
                  <c:v>86.24200439453125</c:v>
                </c:pt>
                <c:pt idx="60">
                  <c:v>86.985145568847656</c:v>
                </c:pt>
                <c:pt idx="61">
                  <c:v>87.707656860351563</c:v>
                </c:pt>
                <c:pt idx="62">
                  <c:v>88.410667419433594</c:v>
                </c:pt>
                <c:pt idx="63">
                  <c:v>89.095794677734375</c:v>
                </c:pt>
                <c:pt idx="64">
                  <c:v>89.764976501464844</c:v>
                </c:pt>
                <c:pt idx="65">
                  <c:v>90.42022705078125</c:v>
                </c:pt>
                <c:pt idx="66">
                  <c:v>91.063499450683594</c:v>
                </c:pt>
                <c:pt idx="67">
                  <c:v>91.696533203125</c:v>
                </c:pt>
                <c:pt idx="68">
                  <c:v>92.320793151855469</c:v>
                </c:pt>
                <c:pt idx="69">
                  <c:v>92.937492370605469</c:v>
                </c:pt>
                <c:pt idx="70">
                  <c:v>93.547523498535156</c:v>
                </c:pt>
                <c:pt idx="71">
                  <c:v>94.151496887207031</c:v>
                </c:pt>
                <c:pt idx="72">
                  <c:v>94.749732971191406</c:v>
                </c:pt>
                <c:pt idx="73">
                  <c:v>95.342300415039063</c:v>
                </c:pt>
                <c:pt idx="74">
                  <c:v>95.929168701171875</c:v>
                </c:pt>
                <c:pt idx="75">
                  <c:v>96.510238647460938</c:v>
                </c:pt>
                <c:pt idx="76">
                  <c:v>97.085418701171875</c:v>
                </c:pt>
                <c:pt idx="77">
                  <c:v>97.65472412109375</c:v>
                </c:pt>
                <c:pt idx="78">
                  <c:v>98.218254089355469</c:v>
                </c:pt>
                <c:pt idx="79">
                  <c:v>98.776237487792969</c:v>
                </c:pt>
                <c:pt idx="80">
                  <c:v>99.329055786132813</c:v>
                </c:pt>
                <c:pt idx="81">
                  <c:v>99.877235412597656</c:v>
                </c:pt>
                <c:pt idx="82">
                  <c:v>100.42152404785156</c:v>
                </c:pt>
                <c:pt idx="83">
                  <c:v>100.96278381347656</c:v>
                </c:pt>
                <c:pt idx="84">
                  <c:v>101.50196075439453</c:v>
                </c:pt>
                <c:pt idx="85">
                  <c:v>102.04004669189453</c:v>
                </c:pt>
                <c:pt idx="86">
                  <c:v>102.5780029296875</c:v>
                </c:pt>
                <c:pt idx="87">
                  <c:v>103.11680603027344</c:v>
                </c:pt>
                <c:pt idx="88">
                  <c:v>103.65733337402344</c:v>
                </c:pt>
                <c:pt idx="89">
                  <c:v>104.20040893554687</c:v>
                </c:pt>
                <c:pt idx="90">
                  <c:v>104.74672698974609</c:v>
                </c:pt>
                <c:pt idx="91">
                  <c:v>105.29689025878906</c:v>
                </c:pt>
                <c:pt idx="92">
                  <c:v>105.85137939453125</c:v>
                </c:pt>
                <c:pt idx="93">
                  <c:v>106.41062927246094</c:v>
                </c:pt>
                <c:pt idx="94">
                  <c:v>106.97502899169922</c:v>
                </c:pt>
                <c:pt idx="95">
                  <c:v>107.54499053955078</c:v>
                </c:pt>
                <c:pt idx="96">
                  <c:v>108.12083435058594</c:v>
                </c:pt>
                <c:pt idx="97">
                  <c:v>108.70278167724609</c:v>
                </c:pt>
                <c:pt idx="98">
                  <c:v>109.29098510742187</c:v>
                </c:pt>
                <c:pt idx="99">
                  <c:v>109.88607025146484</c:v>
                </c:pt>
                <c:pt idx="100">
                  <c:v>110.48979949951172</c:v>
                </c:pt>
                <c:pt idx="101">
                  <c:v>111.10246276855469</c:v>
                </c:pt>
                <c:pt idx="102">
                  <c:v>111.72394561767578</c:v>
                </c:pt>
                <c:pt idx="103">
                  <c:v>112.35410308837891</c:v>
                </c:pt>
                <c:pt idx="104">
                  <c:v>112.99267578125</c:v>
                </c:pt>
                <c:pt idx="105">
                  <c:v>113.63935852050781</c:v>
                </c:pt>
                <c:pt idx="106">
                  <c:v>114.29378509521484</c:v>
                </c:pt>
                <c:pt idx="107">
                  <c:v>114.95552825927734</c:v>
                </c:pt>
                <c:pt idx="108">
                  <c:v>115.62409973144531</c:v>
                </c:pt>
                <c:pt idx="109">
                  <c:v>116.2989501953125</c:v>
                </c:pt>
                <c:pt idx="110">
                  <c:v>116.9794921875</c:v>
                </c:pt>
              </c:numCache>
            </c:numRef>
          </c:yVal>
          <c:smooth val="0"/>
          <c:extLst xmlns:c16r2="http://schemas.microsoft.com/office/drawing/2015/06/chart">
            <c:ext xmlns:c16="http://schemas.microsoft.com/office/drawing/2014/chart" uri="{C3380CC4-5D6E-409C-BE32-E72D297353CC}">
              <c16:uniqueId val="{00000000-48A0-E646-A73A-24AC61C640BB}"/>
            </c:ext>
          </c:extLst>
        </c:ser>
        <c:ser>
          <c:idx val="1"/>
          <c:order val="1"/>
          <c:tx>
            <c:strRef>
              <c:f>Output!$AK$1</c:f>
              <c:strCache>
                <c:ptCount val="1"/>
                <c:pt idx="0">
                  <c:v>IEA WEO Geschichte (2018)</c:v>
                </c:pt>
              </c:strCache>
            </c:strRef>
          </c:tx>
          <c:spPr>
            <a:ln w="19050" cap="rnd">
              <a:noFill/>
              <a:round/>
            </a:ln>
            <a:effectLst/>
          </c:spPr>
          <c:marker>
            <c:symbol val="diamond"/>
            <c:size val="7"/>
            <c:spPr>
              <a:solidFill>
                <a:srgbClr val="0070C0"/>
              </a:solidFill>
              <a:ln w="9525">
                <a:noFill/>
              </a:ln>
              <a:effectLst/>
            </c:spPr>
          </c:marker>
          <c:xVal>
            <c:numRef>
              <c:f>Output!$A$3:$A$30</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xVal>
          <c:yVal>
            <c:numRef>
              <c:f>Ausgabe!$D$3:$D$30</c:f>
              <c:numCache>
                <c:formatCode>General</c:formatCode>
                <c:ptCount val="28"/>
                <c:pt idx="0">
                  <c:v>37.990673065185547</c:v>
                </c:pt>
                <c:pt idx="10">
                  <c:v>42.797470092773438</c:v>
                </c:pt>
                <c:pt idx="11">
                  <c:v>42.581012725830078</c:v>
                </c:pt>
                <c:pt idx="12">
                  <c:v>43.443492889404297</c:v>
                </c:pt>
                <c:pt idx="13">
                  <c:v>44.340305328369141</c:v>
                </c:pt>
                <c:pt idx="14">
                  <c:v>45.145008087158203</c:v>
                </c:pt>
                <c:pt idx="15">
                  <c:v>45.891933441162109</c:v>
                </c:pt>
                <c:pt idx="16">
                  <c:v>46.598247528076172</c:v>
                </c:pt>
                <c:pt idx="17">
                  <c:v>47.625686645507812</c:v>
                </c:pt>
                <c:pt idx="18">
                  <c:v>48.540504455566406</c:v>
                </c:pt>
                <c:pt idx="19">
                  <c:v>49.225044250488281</c:v>
                </c:pt>
                <c:pt idx="20">
                  <c:v>51.150974273681641</c:v>
                </c:pt>
                <c:pt idx="21">
                  <c:v>51.73126220703125</c:v>
                </c:pt>
                <c:pt idx="22">
                  <c:v>53.055130004882813</c:v>
                </c:pt>
                <c:pt idx="23">
                  <c:v>53.9866943359375</c:v>
                </c:pt>
                <c:pt idx="24">
                  <c:v>54.393650054931641</c:v>
                </c:pt>
                <c:pt idx="25">
                  <c:v>55.153972625732422</c:v>
                </c:pt>
                <c:pt idx="26">
                  <c:v>56.503379821777344</c:v>
                </c:pt>
                <c:pt idx="27">
                  <c:v>57.962059020996094</c:v>
                </c:pt>
              </c:numCache>
            </c:numRef>
          </c:yVal>
          <c:smooth val="0"/>
          <c:extLst xmlns:c16r2="http://schemas.microsoft.com/office/drawing/2015/06/chart">
            <c:ext xmlns:c16="http://schemas.microsoft.com/office/drawing/2014/chart" uri="{C3380CC4-5D6E-409C-BE32-E72D297353CC}">
              <c16:uniqueId val="{00000001-48A0-E646-A73A-24AC61C640BB}"/>
            </c:ext>
          </c:extLst>
        </c:ser>
        <c:ser>
          <c:idx val="2"/>
          <c:order val="2"/>
          <c:tx>
            <c:strRef>
              <c:f>Output!$D$1</c:f>
              <c:strCache>
                <c:ptCount val="1"/>
                <c:pt idx="0">
                  <c:v>IEA WEO Aktuelle Politik (2018)</c:v>
                </c:pt>
              </c:strCache>
            </c:strRef>
          </c:tx>
          <c:spPr>
            <a:ln w="28575" cap="rnd">
              <a:noFill/>
              <a:round/>
            </a:ln>
            <a:effectLst/>
          </c:spPr>
          <c:marker>
            <c:symbol val="circle"/>
            <c:size val="7"/>
            <c:spPr>
              <a:solidFill>
                <a:srgbClr val="FF0000"/>
              </a:solidFill>
              <a:ln w="9525">
                <a:noFill/>
              </a:ln>
              <a:effectLst/>
            </c:spPr>
          </c:marker>
          <c:dPt>
            <c:idx val="19"/>
            <c:marker>
              <c:symbol val="triangle"/>
              <c:size val="7"/>
            </c:marker>
            <c:bubble3D val="0"/>
            <c:extLst xmlns:c16r2="http://schemas.microsoft.com/office/drawing/2015/06/chart">
              <c:ext xmlns:c16="http://schemas.microsoft.com/office/drawing/2014/chart" uri="{C3380CC4-5D6E-409C-BE32-E72D297353CC}">
                <c16:uniqueId val="{00000002-48A0-E646-A73A-24AC61C640BB}"/>
              </c:ext>
            </c:extLst>
          </c:dPt>
          <c:xVal>
            <c:numRef>
              <c:f>Ausgabe!$A$34:$A$113</c:f>
              <c:numCache>
                <c:formatCode>General</c:formatCode>
                <c:ptCount val="8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pt idx="30">
                  <c:v>2051</c:v>
                </c:pt>
                <c:pt idx="31">
                  <c:v>2052</c:v>
                </c:pt>
                <c:pt idx="32">
                  <c:v>2053</c:v>
                </c:pt>
                <c:pt idx="33">
                  <c:v>2054</c:v>
                </c:pt>
                <c:pt idx="34">
                  <c:v>2055</c:v>
                </c:pt>
                <c:pt idx="35">
                  <c:v>2056</c:v>
                </c:pt>
                <c:pt idx="36">
                  <c:v>2057</c:v>
                </c:pt>
                <c:pt idx="37">
                  <c:v>2058</c:v>
                </c:pt>
                <c:pt idx="38">
                  <c:v>2059</c:v>
                </c:pt>
                <c:pt idx="39">
                  <c:v>2060</c:v>
                </c:pt>
                <c:pt idx="40">
                  <c:v>2061</c:v>
                </c:pt>
                <c:pt idx="41">
                  <c:v>2062</c:v>
                </c:pt>
                <c:pt idx="42">
                  <c:v>2063</c:v>
                </c:pt>
                <c:pt idx="43">
                  <c:v>2064</c:v>
                </c:pt>
                <c:pt idx="44">
                  <c:v>2065</c:v>
                </c:pt>
                <c:pt idx="45">
                  <c:v>2066</c:v>
                </c:pt>
                <c:pt idx="46">
                  <c:v>2067</c:v>
                </c:pt>
                <c:pt idx="47">
                  <c:v>2068</c:v>
                </c:pt>
                <c:pt idx="48">
                  <c:v>2069</c:v>
                </c:pt>
                <c:pt idx="49">
                  <c:v>2070</c:v>
                </c:pt>
                <c:pt idx="50">
                  <c:v>2071</c:v>
                </c:pt>
                <c:pt idx="51">
                  <c:v>2072</c:v>
                </c:pt>
                <c:pt idx="52">
                  <c:v>2073</c:v>
                </c:pt>
                <c:pt idx="53">
                  <c:v>2074</c:v>
                </c:pt>
                <c:pt idx="54">
                  <c:v>2075</c:v>
                </c:pt>
                <c:pt idx="55">
                  <c:v>2076</c:v>
                </c:pt>
                <c:pt idx="56">
                  <c:v>2077</c:v>
                </c:pt>
                <c:pt idx="57">
                  <c:v>2078</c:v>
                </c:pt>
                <c:pt idx="58">
                  <c:v>2079</c:v>
                </c:pt>
                <c:pt idx="59">
                  <c:v>2080</c:v>
                </c:pt>
                <c:pt idx="60">
                  <c:v>2081</c:v>
                </c:pt>
                <c:pt idx="61">
                  <c:v>2082</c:v>
                </c:pt>
                <c:pt idx="62">
                  <c:v>2083</c:v>
                </c:pt>
                <c:pt idx="63">
                  <c:v>2084</c:v>
                </c:pt>
                <c:pt idx="64">
                  <c:v>2085</c:v>
                </c:pt>
                <c:pt idx="65">
                  <c:v>2086</c:v>
                </c:pt>
                <c:pt idx="66">
                  <c:v>2087</c:v>
                </c:pt>
                <c:pt idx="67">
                  <c:v>2088</c:v>
                </c:pt>
                <c:pt idx="68">
                  <c:v>2089</c:v>
                </c:pt>
                <c:pt idx="69">
                  <c:v>2090</c:v>
                </c:pt>
                <c:pt idx="70">
                  <c:v>2091</c:v>
                </c:pt>
                <c:pt idx="71">
                  <c:v>2092</c:v>
                </c:pt>
                <c:pt idx="72">
                  <c:v>2093</c:v>
                </c:pt>
                <c:pt idx="73">
                  <c:v>2094</c:v>
                </c:pt>
                <c:pt idx="74">
                  <c:v>2095</c:v>
                </c:pt>
                <c:pt idx="75">
                  <c:v>2096</c:v>
                </c:pt>
                <c:pt idx="76">
                  <c:v>2097</c:v>
                </c:pt>
                <c:pt idx="77">
                  <c:v>2098</c:v>
                </c:pt>
                <c:pt idx="78">
                  <c:v>2099</c:v>
                </c:pt>
                <c:pt idx="79">
                  <c:v>2100</c:v>
                </c:pt>
              </c:numCache>
            </c:numRef>
          </c:xVal>
          <c:yVal>
            <c:numRef>
              <c:f>Ausgang!$D$34:$D$113</c:f>
              <c:numCache>
                <c:formatCode>General</c:formatCode>
                <c:ptCount val="80"/>
                <c:pt idx="4">
                  <c:v>65.810218811035156</c:v>
                </c:pt>
                <c:pt idx="9">
                  <c:v>69.044097900390625</c:v>
                </c:pt>
                <c:pt idx="14">
                  <c:v>71.934249877929688</c:v>
                </c:pt>
                <c:pt idx="19">
                  <c:v>74.156600952148438</c:v>
                </c:pt>
              </c:numCache>
            </c:numRef>
          </c:yVal>
          <c:smooth val="0"/>
          <c:extLst xmlns:c16r2="http://schemas.microsoft.com/office/drawing/2015/06/chart">
            <c:ext xmlns:c16="http://schemas.microsoft.com/office/drawing/2014/chart" uri="{C3380CC4-5D6E-409C-BE32-E72D297353CC}">
              <c16:uniqueId val="{00000003-48A0-E646-A73A-24AC61C640BB}"/>
            </c:ext>
          </c:extLst>
        </c:ser>
        <c:ser>
          <c:idx val="3"/>
          <c:order val="3"/>
          <c:tx>
            <c:strRef>
              <c:f>Ausgabe!$AL$1</c:f>
              <c:strCache>
                <c:ptCount val="1"/>
                <c:pt idx="0">
                  <c:v>Shell-Verlauf (2018)</c:v>
                </c:pt>
              </c:strCache>
            </c:strRef>
          </c:tx>
          <c:spPr>
            <a:ln w="19050" cap="rnd">
              <a:noFill/>
              <a:round/>
            </a:ln>
            <a:effectLst/>
          </c:spPr>
          <c:marker>
            <c:symbol val="triangle"/>
            <c:size val="7"/>
            <c:spPr>
              <a:solidFill>
                <a:srgbClr val="FFFF00"/>
              </a:solidFill>
              <a:ln w="9525">
                <a:solidFill>
                  <a:schemeClr val="accent4"/>
                </a:solidFill>
              </a:ln>
              <a:effectLst/>
            </c:spPr>
          </c:marker>
          <c:xVal>
            <c:numRef>
              <c:f>Ausgabe!$A$3:$A$28</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xVal>
          <c:yVal>
            <c:numRef>
              <c:f>Ausgang!$H$3:$H$28</c:f>
              <c:numCache>
                <c:formatCode>General</c:formatCode>
                <c:ptCount val="26"/>
                <c:pt idx="0">
                  <c:v>38.098522186279297</c:v>
                </c:pt>
                <c:pt idx="5">
                  <c:v>40.773963928222656</c:v>
                </c:pt>
                <c:pt idx="10">
                  <c:v>43.00762939453125</c:v>
                </c:pt>
                <c:pt idx="15">
                  <c:v>46.139469146728516</c:v>
                </c:pt>
                <c:pt idx="20">
                  <c:v>51.072517395019531</c:v>
                </c:pt>
                <c:pt idx="25">
                  <c:v>56.137073516845703</c:v>
                </c:pt>
              </c:numCache>
            </c:numRef>
          </c:yVal>
          <c:smooth val="0"/>
          <c:extLst xmlns:c16r2="http://schemas.microsoft.com/office/drawing/2015/06/chart">
            <c:ext xmlns:c16="http://schemas.microsoft.com/office/drawing/2014/chart" uri="{C3380CC4-5D6E-409C-BE32-E72D297353CC}">
              <c16:uniqueId val="{00000004-48A0-E646-A73A-24AC61C640BB}"/>
            </c:ext>
          </c:extLst>
        </c:ser>
        <c:ser>
          <c:idx val="10"/>
          <c:order val="4"/>
          <c:tx>
            <c:strRef>
              <c:f>Ausgabe!$G$1</c:f>
              <c:strCache>
                <c:ptCount val="1"/>
                <c:pt idx="0">
                  <c:v>Muschelberg (2013)</c:v>
                </c:pt>
              </c:strCache>
            </c:strRef>
          </c:tx>
          <c:spPr>
            <a:ln w="19050" cap="rnd">
              <a:noFill/>
              <a:round/>
            </a:ln>
            <a:effectLst/>
          </c:spPr>
          <c:marker>
            <c:symbol val="circle"/>
            <c:size val="7"/>
            <c:spPr>
              <a:solidFill>
                <a:srgbClr val="00B050"/>
              </a:solidFill>
              <a:ln w="9525">
                <a:solidFill>
                  <a:schemeClr val="accent5">
                    <a:lumMod val="60000"/>
                  </a:schemeClr>
                </a:solidFill>
              </a:ln>
              <a:effectLst/>
            </c:spPr>
          </c:marker>
          <c:xVal>
            <c:numRef>
              <c:f>Ausgabe!$A$33:$A$113</c:f>
              <c:numCache>
                <c:formatCode>General</c:formatCode>
                <c:ptCount val="8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pt idx="45">
                  <c:v>2065</c:v>
                </c:pt>
                <c:pt idx="46">
                  <c:v>2066</c:v>
                </c:pt>
                <c:pt idx="47">
                  <c:v>2067</c:v>
                </c:pt>
                <c:pt idx="48">
                  <c:v>2068</c:v>
                </c:pt>
                <c:pt idx="49">
                  <c:v>2069</c:v>
                </c:pt>
                <c:pt idx="50">
                  <c:v>2070</c:v>
                </c:pt>
                <c:pt idx="51">
                  <c:v>2071</c:v>
                </c:pt>
                <c:pt idx="52">
                  <c:v>2072</c:v>
                </c:pt>
                <c:pt idx="53">
                  <c:v>2073</c:v>
                </c:pt>
                <c:pt idx="54">
                  <c:v>2074</c:v>
                </c:pt>
                <c:pt idx="55">
                  <c:v>2075</c:v>
                </c:pt>
                <c:pt idx="56">
                  <c:v>2076</c:v>
                </c:pt>
                <c:pt idx="57">
                  <c:v>2077</c:v>
                </c:pt>
                <c:pt idx="58">
                  <c:v>2078</c:v>
                </c:pt>
                <c:pt idx="59">
                  <c:v>2079</c:v>
                </c:pt>
                <c:pt idx="60">
                  <c:v>2080</c:v>
                </c:pt>
                <c:pt idx="61">
                  <c:v>2081</c:v>
                </c:pt>
                <c:pt idx="62">
                  <c:v>2082</c:v>
                </c:pt>
                <c:pt idx="63">
                  <c:v>2083</c:v>
                </c:pt>
                <c:pt idx="64">
                  <c:v>2084</c:v>
                </c:pt>
                <c:pt idx="65">
                  <c:v>2085</c:v>
                </c:pt>
                <c:pt idx="66">
                  <c:v>2086</c:v>
                </c:pt>
                <c:pt idx="67">
                  <c:v>2087</c:v>
                </c:pt>
                <c:pt idx="68">
                  <c:v>2088</c:v>
                </c:pt>
                <c:pt idx="69">
                  <c:v>2089</c:v>
                </c:pt>
                <c:pt idx="70">
                  <c:v>2090</c:v>
                </c:pt>
                <c:pt idx="71">
                  <c:v>2091</c:v>
                </c:pt>
                <c:pt idx="72">
                  <c:v>2092</c:v>
                </c:pt>
                <c:pt idx="73">
                  <c:v>2093</c:v>
                </c:pt>
                <c:pt idx="74">
                  <c:v>2094</c:v>
                </c:pt>
                <c:pt idx="75">
                  <c:v>2095</c:v>
                </c:pt>
                <c:pt idx="76">
                  <c:v>2096</c:v>
                </c:pt>
                <c:pt idx="77">
                  <c:v>2097</c:v>
                </c:pt>
                <c:pt idx="78">
                  <c:v>2098</c:v>
                </c:pt>
                <c:pt idx="79">
                  <c:v>2099</c:v>
                </c:pt>
                <c:pt idx="80">
                  <c:v>2100</c:v>
                </c:pt>
              </c:numCache>
            </c:numRef>
          </c:xVal>
          <c:yVal>
            <c:numRef>
              <c:f>Ausgang!$G$33:$G$113</c:f>
              <c:numCache>
                <c:formatCode>General</c:formatCode>
                <c:ptCount val="81"/>
                <c:pt idx="0">
                  <c:v>61.099998474121094</c:v>
                </c:pt>
                <c:pt idx="10">
                  <c:v>68.199996948242188</c:v>
                </c:pt>
                <c:pt idx="20">
                  <c:v>84.400001525878906</c:v>
                </c:pt>
                <c:pt idx="30">
                  <c:v>112.40000152587891</c:v>
                </c:pt>
                <c:pt idx="40">
                  <c:v>133</c:v>
                </c:pt>
              </c:numCache>
            </c:numRef>
          </c:yVal>
          <c:smooth val="0"/>
          <c:extLst xmlns:c16r2="http://schemas.microsoft.com/office/drawing/2015/06/chart">
            <c:ext xmlns:c16="http://schemas.microsoft.com/office/drawing/2014/chart" uri="{C3380CC4-5D6E-409C-BE32-E72D297353CC}">
              <c16:uniqueId val="{00000005-48A0-E646-A73A-24AC61C640BB}"/>
            </c:ext>
          </c:extLst>
        </c:ser>
        <c:ser>
          <c:idx val="4"/>
          <c:order val="5"/>
          <c:tx>
            <c:strRef>
              <c:f>Ausgabe!$J$1</c:f>
              <c:strCache>
                <c:ptCount val="1"/>
                <c:pt idx="0">
                  <c:v>PBL IMAGE SSP2 Grundlinie (2016)</c:v>
                </c:pt>
              </c:strCache>
            </c:strRef>
          </c:tx>
          <c:spPr>
            <a:ln w="28575" cap="rnd">
              <a:solidFill>
                <a:srgbClr val="7030A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Ausgang!$J$3:$J$113</c:f>
              <c:numCache>
                <c:formatCode>General</c:formatCode>
                <c:ptCount val="111"/>
                <c:pt idx="15">
                  <c:v>44.049892425537109</c:v>
                </c:pt>
                <c:pt idx="16">
                  <c:v>45.659374237060547</c:v>
                </c:pt>
                <c:pt idx="17">
                  <c:v>47.26885986328125</c:v>
                </c:pt>
                <c:pt idx="18">
                  <c:v>48.878341674804687</c:v>
                </c:pt>
                <c:pt idx="19">
                  <c:v>50.487827301025391</c:v>
                </c:pt>
                <c:pt idx="20">
                  <c:v>52.097309112548828</c:v>
                </c:pt>
                <c:pt idx="21">
                  <c:v>52.884300231933594</c:v>
                </c:pt>
                <c:pt idx="22">
                  <c:v>53.671291351318359</c:v>
                </c:pt>
                <c:pt idx="23">
                  <c:v>54.458286285400391</c:v>
                </c:pt>
                <c:pt idx="24">
                  <c:v>55.245277404785156</c:v>
                </c:pt>
                <c:pt idx="25">
                  <c:v>56.032268524169922</c:v>
                </c:pt>
                <c:pt idx="26">
                  <c:v>56.819259643554687</c:v>
                </c:pt>
                <c:pt idx="27">
                  <c:v>57.606250762939453</c:v>
                </c:pt>
                <c:pt idx="28">
                  <c:v>58.393245697021484</c:v>
                </c:pt>
                <c:pt idx="29">
                  <c:v>59.18023681640625</c:v>
                </c:pt>
                <c:pt idx="30">
                  <c:v>59.967227935791016</c:v>
                </c:pt>
                <c:pt idx="31">
                  <c:v>60.688087463378906</c:v>
                </c:pt>
                <c:pt idx="32">
                  <c:v>61.408950805664063</c:v>
                </c:pt>
                <c:pt idx="33">
                  <c:v>62.129814147949219</c:v>
                </c:pt>
                <c:pt idx="34">
                  <c:v>62.850673675537109</c:v>
                </c:pt>
                <c:pt idx="35">
                  <c:v>63.571533203125</c:v>
                </c:pt>
                <c:pt idx="36">
                  <c:v>64.292396545410156</c:v>
                </c:pt>
                <c:pt idx="37">
                  <c:v>65.013259887695312</c:v>
                </c:pt>
                <c:pt idx="38">
                  <c:v>65.734115600585937</c:v>
                </c:pt>
                <c:pt idx="39">
                  <c:v>66.454978942871094</c:v>
                </c:pt>
                <c:pt idx="40">
                  <c:v>67.17584228515625</c:v>
                </c:pt>
                <c:pt idx="41">
                  <c:v>69.245704650878906</c:v>
                </c:pt>
                <c:pt idx="42">
                  <c:v>71.315559387207031</c:v>
                </c:pt>
                <c:pt idx="43">
                  <c:v>73.385421752929688</c:v>
                </c:pt>
                <c:pt idx="44">
                  <c:v>75.455284118652344</c:v>
                </c:pt>
                <c:pt idx="45">
                  <c:v>77.525146484375</c:v>
                </c:pt>
                <c:pt idx="46">
                  <c:v>79.595001220703125</c:v>
                </c:pt>
                <c:pt idx="47">
                  <c:v>81.664863586425781</c:v>
                </c:pt>
                <c:pt idx="48">
                  <c:v>83.734725952148438</c:v>
                </c:pt>
                <c:pt idx="49">
                  <c:v>85.804580688476562</c:v>
                </c:pt>
                <c:pt idx="50">
                  <c:v>87.874443054199219</c:v>
                </c:pt>
                <c:pt idx="51">
                  <c:v>88.947311401367188</c:v>
                </c:pt>
                <c:pt idx="52">
                  <c:v>90.020187377929687</c:v>
                </c:pt>
                <c:pt idx="53">
                  <c:v>91.093063354492188</c:v>
                </c:pt>
                <c:pt idx="54">
                  <c:v>92.165931701660156</c:v>
                </c:pt>
                <c:pt idx="55">
                  <c:v>93.238800048828125</c:v>
                </c:pt>
                <c:pt idx="56">
                  <c:v>94.311676025390625</c:v>
                </c:pt>
                <c:pt idx="57">
                  <c:v>95.384552001953125</c:v>
                </c:pt>
                <c:pt idx="58">
                  <c:v>96.457420349121094</c:v>
                </c:pt>
                <c:pt idx="59">
                  <c:v>97.530288696289063</c:v>
                </c:pt>
                <c:pt idx="60">
                  <c:v>98.603164672851562</c:v>
                </c:pt>
                <c:pt idx="61">
                  <c:v>97.764892578125</c:v>
                </c:pt>
                <c:pt idx="62">
                  <c:v>96.926612854003906</c:v>
                </c:pt>
                <c:pt idx="63">
                  <c:v>96.088333129882813</c:v>
                </c:pt>
                <c:pt idx="64">
                  <c:v>95.25006103515625</c:v>
                </c:pt>
                <c:pt idx="65">
                  <c:v>94.411788940429687</c:v>
                </c:pt>
                <c:pt idx="66">
                  <c:v>93.573509216308594</c:v>
                </c:pt>
                <c:pt idx="67">
                  <c:v>92.7352294921875</c:v>
                </c:pt>
                <c:pt idx="68">
                  <c:v>91.896957397460938</c:v>
                </c:pt>
                <c:pt idx="69">
                  <c:v>91.058685302734375</c:v>
                </c:pt>
                <c:pt idx="70">
                  <c:v>90.220405578613281</c:v>
                </c:pt>
                <c:pt idx="71">
                  <c:v>90.955245971679688</c:v>
                </c:pt>
                <c:pt idx="72">
                  <c:v>91.690086364746094</c:v>
                </c:pt>
                <c:pt idx="73">
                  <c:v>92.4249267578125</c:v>
                </c:pt>
                <c:pt idx="74">
                  <c:v>93.159767150878906</c:v>
                </c:pt>
                <c:pt idx="75">
                  <c:v>93.894607543945313</c:v>
                </c:pt>
                <c:pt idx="76">
                  <c:v>94.62945556640625</c:v>
                </c:pt>
                <c:pt idx="77">
                  <c:v>95.364295959472656</c:v>
                </c:pt>
                <c:pt idx="78">
                  <c:v>96.099136352539063</c:v>
                </c:pt>
                <c:pt idx="79">
                  <c:v>96.833976745605469</c:v>
                </c:pt>
                <c:pt idx="80">
                  <c:v>97.568817138671875</c:v>
                </c:pt>
                <c:pt idx="81">
                  <c:v>98.559043884277344</c:v>
                </c:pt>
                <c:pt idx="82">
                  <c:v>99.549263000488281</c:v>
                </c:pt>
                <c:pt idx="83">
                  <c:v>100.53948974609375</c:v>
                </c:pt>
                <c:pt idx="84">
                  <c:v>101.52971649169922</c:v>
                </c:pt>
                <c:pt idx="85">
                  <c:v>102.51994323730469</c:v>
                </c:pt>
                <c:pt idx="86">
                  <c:v>103.51016235351562</c:v>
                </c:pt>
                <c:pt idx="87">
                  <c:v>104.50038909912109</c:v>
                </c:pt>
                <c:pt idx="88">
                  <c:v>105.49061584472656</c:v>
                </c:pt>
                <c:pt idx="89">
                  <c:v>106.4808349609375</c:v>
                </c:pt>
                <c:pt idx="90">
                  <c:v>107.47106170654297</c:v>
                </c:pt>
                <c:pt idx="91">
                  <c:v>107.95266723632812</c:v>
                </c:pt>
                <c:pt idx="92">
                  <c:v>108.43426513671875</c:v>
                </c:pt>
                <c:pt idx="93">
                  <c:v>108.91586303710937</c:v>
                </c:pt>
                <c:pt idx="94">
                  <c:v>109.39746856689453</c:v>
                </c:pt>
                <c:pt idx="95">
                  <c:v>109.87907409667969</c:v>
                </c:pt>
                <c:pt idx="96">
                  <c:v>110.36067199707031</c:v>
                </c:pt>
                <c:pt idx="97">
                  <c:v>110.84226989746094</c:v>
                </c:pt>
                <c:pt idx="98">
                  <c:v>111.32387542724609</c:v>
                </c:pt>
                <c:pt idx="99">
                  <c:v>111.80548095703125</c:v>
                </c:pt>
                <c:pt idx="100">
                  <c:v>112.28707885742187</c:v>
                </c:pt>
                <c:pt idx="101">
                  <c:v>112.70562744140625</c:v>
                </c:pt>
                <c:pt idx="102">
                  <c:v>113.12417602539062</c:v>
                </c:pt>
                <c:pt idx="103">
                  <c:v>113.54271697998047</c:v>
                </c:pt>
                <c:pt idx="104">
                  <c:v>113.96126556396484</c:v>
                </c:pt>
                <c:pt idx="105">
                  <c:v>114.37981414794922</c:v>
                </c:pt>
                <c:pt idx="106">
                  <c:v>114.79836273193359</c:v>
                </c:pt>
                <c:pt idx="107">
                  <c:v>115.21691131591797</c:v>
                </c:pt>
                <c:pt idx="108">
                  <c:v>115.63545227050781</c:v>
                </c:pt>
                <c:pt idx="109">
                  <c:v>116.05400085449219</c:v>
                </c:pt>
                <c:pt idx="110">
                  <c:v>116.47254943847656</c:v>
                </c:pt>
              </c:numCache>
            </c:numRef>
          </c:yVal>
          <c:smooth val="0"/>
          <c:extLst xmlns:c16r2="http://schemas.microsoft.com/office/drawing/2015/06/chart">
            <c:ext xmlns:c16="http://schemas.microsoft.com/office/drawing/2014/chart" uri="{C3380CC4-5D6E-409C-BE32-E72D297353CC}">
              <c16:uniqueId val="{00000006-48A0-E646-A73A-24AC61C640BB}"/>
            </c:ext>
          </c:extLst>
        </c:ser>
        <c:ser>
          <c:idx val="5"/>
          <c:order val="6"/>
          <c:tx>
            <c:strRef>
              <c:f>Ausgabe!$K$1</c:f>
              <c:strCache>
                <c:ptCount val="1"/>
                <c:pt idx="0">
                  <c:v>IIASA MESSAGE-GLOBIOM SSP2 Baseline (2016)</c:v>
                </c:pt>
              </c:strCache>
            </c:strRef>
          </c:tx>
          <c:spPr>
            <a:ln w="19050" cap="rnd">
              <a:solidFill>
                <a:schemeClr val="accent5">
                  <a:lumMod val="50000"/>
                </a:schemeClr>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Ausgang!$K$3:$K$113</c:f>
              <c:numCache>
                <c:formatCode>General</c:formatCode>
                <c:ptCount val="111"/>
                <c:pt idx="15">
                  <c:v>48.451999664306641</c:v>
                </c:pt>
                <c:pt idx="16">
                  <c:v>49.762001037597656</c:v>
                </c:pt>
                <c:pt idx="17">
                  <c:v>51.071998596191406</c:v>
                </c:pt>
                <c:pt idx="18">
                  <c:v>52.381999969482422</c:v>
                </c:pt>
                <c:pt idx="19">
                  <c:v>53.691997528076172</c:v>
                </c:pt>
                <c:pt idx="20">
                  <c:v>55.001998901367188</c:v>
                </c:pt>
                <c:pt idx="21">
                  <c:v>55.727798461914063</c:v>
                </c:pt>
                <c:pt idx="22">
                  <c:v>56.453598022460938</c:v>
                </c:pt>
                <c:pt idx="23">
                  <c:v>57.179397583007813</c:v>
                </c:pt>
                <c:pt idx="24">
                  <c:v>57.905197143554688</c:v>
                </c:pt>
                <c:pt idx="25">
                  <c:v>58.630996704101563</c:v>
                </c:pt>
                <c:pt idx="26">
                  <c:v>59.356800079345703</c:v>
                </c:pt>
                <c:pt idx="27">
                  <c:v>60.082599639892578</c:v>
                </c:pt>
                <c:pt idx="28">
                  <c:v>60.808399200439453</c:v>
                </c:pt>
                <c:pt idx="29">
                  <c:v>61.534198760986328</c:v>
                </c:pt>
                <c:pt idx="30">
                  <c:v>62.259998321533203</c:v>
                </c:pt>
                <c:pt idx="31">
                  <c:v>62.167598724365234</c:v>
                </c:pt>
                <c:pt idx="32">
                  <c:v>62.075199127197266</c:v>
                </c:pt>
                <c:pt idx="33">
                  <c:v>61.982799530029297</c:v>
                </c:pt>
                <c:pt idx="34">
                  <c:v>61.890399932861328</c:v>
                </c:pt>
                <c:pt idx="35">
                  <c:v>61.797996520996094</c:v>
                </c:pt>
                <c:pt idx="36">
                  <c:v>61.705596923828125</c:v>
                </c:pt>
                <c:pt idx="37">
                  <c:v>61.613197326660156</c:v>
                </c:pt>
                <c:pt idx="38">
                  <c:v>61.520797729492188</c:v>
                </c:pt>
                <c:pt idx="39">
                  <c:v>61.428398132324219</c:v>
                </c:pt>
                <c:pt idx="40">
                  <c:v>61.33599853515625</c:v>
                </c:pt>
                <c:pt idx="41">
                  <c:v>61.025299072265625</c:v>
                </c:pt>
                <c:pt idx="42">
                  <c:v>60.714599609375</c:v>
                </c:pt>
                <c:pt idx="43">
                  <c:v>60.403900146484375</c:v>
                </c:pt>
                <c:pt idx="44">
                  <c:v>60.09320068359375</c:v>
                </c:pt>
                <c:pt idx="45">
                  <c:v>59.782501220703125</c:v>
                </c:pt>
                <c:pt idx="46">
                  <c:v>59.471797943115234</c:v>
                </c:pt>
                <c:pt idx="47">
                  <c:v>59.161098480224609</c:v>
                </c:pt>
                <c:pt idx="48">
                  <c:v>58.850399017333984</c:v>
                </c:pt>
                <c:pt idx="49">
                  <c:v>58.539699554443359</c:v>
                </c:pt>
                <c:pt idx="50">
                  <c:v>58.229000091552734</c:v>
                </c:pt>
                <c:pt idx="51">
                  <c:v>58.355300903320313</c:v>
                </c:pt>
                <c:pt idx="52">
                  <c:v>58.481601715087891</c:v>
                </c:pt>
                <c:pt idx="53">
                  <c:v>58.607898712158203</c:v>
                </c:pt>
                <c:pt idx="54">
                  <c:v>58.734199523925781</c:v>
                </c:pt>
                <c:pt idx="55">
                  <c:v>58.860500335693359</c:v>
                </c:pt>
                <c:pt idx="56">
                  <c:v>58.986801147460938</c:v>
                </c:pt>
                <c:pt idx="57">
                  <c:v>59.113101959228516</c:v>
                </c:pt>
                <c:pt idx="58">
                  <c:v>59.239398956298828</c:v>
                </c:pt>
                <c:pt idx="59">
                  <c:v>59.365699768066406</c:v>
                </c:pt>
                <c:pt idx="60">
                  <c:v>59.492000579833984</c:v>
                </c:pt>
                <c:pt idx="61">
                  <c:v>59.893699645996094</c:v>
                </c:pt>
                <c:pt idx="62">
                  <c:v>60.295398712158203</c:v>
                </c:pt>
                <c:pt idx="63">
                  <c:v>60.697101593017578</c:v>
                </c:pt>
                <c:pt idx="64">
                  <c:v>61.098800659179688</c:v>
                </c:pt>
                <c:pt idx="65">
                  <c:v>61.500499725341797</c:v>
                </c:pt>
                <c:pt idx="66">
                  <c:v>61.902198791503906</c:v>
                </c:pt>
                <c:pt idx="67">
                  <c:v>62.303897857666016</c:v>
                </c:pt>
                <c:pt idx="68">
                  <c:v>62.705600738525391</c:v>
                </c:pt>
                <c:pt idx="69">
                  <c:v>63.1072998046875</c:v>
                </c:pt>
                <c:pt idx="70">
                  <c:v>63.508998870849609</c:v>
                </c:pt>
                <c:pt idx="71">
                  <c:v>63.647300720214844</c:v>
                </c:pt>
                <c:pt idx="72">
                  <c:v>63.785598754882813</c:v>
                </c:pt>
                <c:pt idx="73">
                  <c:v>63.923896789550781</c:v>
                </c:pt>
                <c:pt idx="74">
                  <c:v>64.06219482421875</c:v>
                </c:pt>
                <c:pt idx="75">
                  <c:v>64.20050048828125</c:v>
                </c:pt>
                <c:pt idx="76">
                  <c:v>64.338798522949219</c:v>
                </c:pt>
                <c:pt idx="77">
                  <c:v>64.477096557617188</c:v>
                </c:pt>
                <c:pt idx="78">
                  <c:v>64.615402221679688</c:v>
                </c:pt>
                <c:pt idx="79">
                  <c:v>64.753700256347656</c:v>
                </c:pt>
                <c:pt idx="80">
                  <c:v>64.891998291015625</c:v>
                </c:pt>
                <c:pt idx="81">
                  <c:v>64.529701232910156</c:v>
                </c:pt>
                <c:pt idx="82">
                  <c:v>64.167396545410156</c:v>
                </c:pt>
                <c:pt idx="83">
                  <c:v>63.805099487304688</c:v>
                </c:pt>
                <c:pt idx="84">
                  <c:v>63.442798614501953</c:v>
                </c:pt>
                <c:pt idx="85">
                  <c:v>63.080497741699219</c:v>
                </c:pt>
                <c:pt idx="86">
                  <c:v>62.71820068359375</c:v>
                </c:pt>
                <c:pt idx="87">
                  <c:v>62.355899810791016</c:v>
                </c:pt>
                <c:pt idx="88">
                  <c:v>61.993598937988281</c:v>
                </c:pt>
                <c:pt idx="89">
                  <c:v>61.631301879882812</c:v>
                </c:pt>
                <c:pt idx="90">
                  <c:v>61.269001007080078</c:v>
                </c:pt>
                <c:pt idx="91">
                  <c:v>61.154201507568359</c:v>
                </c:pt>
                <c:pt idx="92">
                  <c:v>61.039402008056641</c:v>
                </c:pt>
                <c:pt idx="93">
                  <c:v>60.924598693847656</c:v>
                </c:pt>
                <c:pt idx="94">
                  <c:v>60.809799194335938</c:v>
                </c:pt>
                <c:pt idx="95">
                  <c:v>60.694999694824219</c:v>
                </c:pt>
                <c:pt idx="96">
                  <c:v>60.5802001953125</c:v>
                </c:pt>
                <c:pt idx="97">
                  <c:v>60.465400695800781</c:v>
                </c:pt>
                <c:pt idx="98">
                  <c:v>60.350597381591797</c:v>
                </c:pt>
                <c:pt idx="99">
                  <c:v>60.235797882080078</c:v>
                </c:pt>
                <c:pt idx="100">
                  <c:v>60.120998382568359</c:v>
                </c:pt>
                <c:pt idx="101">
                  <c:v>60.674900054931641</c:v>
                </c:pt>
                <c:pt idx="102">
                  <c:v>61.228797912597656</c:v>
                </c:pt>
                <c:pt idx="103">
                  <c:v>61.782699584960938</c:v>
                </c:pt>
                <c:pt idx="104">
                  <c:v>62.336601257324219</c:v>
                </c:pt>
                <c:pt idx="105">
                  <c:v>62.8905029296875</c:v>
                </c:pt>
                <c:pt idx="106">
                  <c:v>63.444400787353516</c:v>
                </c:pt>
                <c:pt idx="107">
                  <c:v>63.998302459716797</c:v>
                </c:pt>
                <c:pt idx="108">
                  <c:v>64.552200317382813</c:v>
                </c:pt>
                <c:pt idx="109">
                  <c:v>65.106101989746094</c:v>
                </c:pt>
                <c:pt idx="110">
                  <c:v>65.660003662109375</c:v>
                </c:pt>
              </c:numCache>
            </c:numRef>
          </c:yVal>
          <c:smooth val="0"/>
          <c:extLst xmlns:c16r2="http://schemas.microsoft.com/office/drawing/2015/06/chart">
            <c:ext xmlns:c16="http://schemas.microsoft.com/office/drawing/2014/chart" uri="{C3380CC4-5D6E-409C-BE32-E72D297353CC}">
              <c16:uniqueId val="{00000007-48A0-E646-A73A-24AC61C640BB}"/>
            </c:ext>
          </c:extLst>
        </c:ser>
        <c:ser>
          <c:idx val="6"/>
          <c:order val="7"/>
          <c:tx>
            <c:strRef>
              <c:f>Ausgabe!$L$1</c:f>
              <c:strCache>
                <c:ptCount val="1"/>
                <c:pt idx="0">
                  <c:v>NIES AIM/CGE SSP2 Grundlinie (2016)</c:v>
                </c:pt>
              </c:strCache>
            </c:strRef>
          </c:tx>
          <c:spPr>
            <a:ln w="19050" cap="rnd">
              <a:solidFill>
                <a:srgbClr val="00B0F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Ausgang!$L$3:$L$113</c:f>
              <c:numCache>
                <c:formatCode>General</c:formatCode>
                <c:ptCount val="111"/>
                <c:pt idx="15">
                  <c:v>46.146099090576172</c:v>
                </c:pt>
                <c:pt idx="16">
                  <c:v>46.227798461914063</c:v>
                </c:pt>
                <c:pt idx="17">
                  <c:v>46.309497833251953</c:v>
                </c:pt>
                <c:pt idx="18">
                  <c:v>46.391201019287109</c:v>
                </c:pt>
                <c:pt idx="19">
                  <c:v>46.472900390625</c:v>
                </c:pt>
                <c:pt idx="20">
                  <c:v>46.554599761962891</c:v>
                </c:pt>
                <c:pt idx="21">
                  <c:v>46.689811706542969</c:v>
                </c:pt>
                <c:pt idx="22">
                  <c:v>46.825019836425781</c:v>
                </c:pt>
                <c:pt idx="23">
                  <c:v>46.960227966308594</c:v>
                </c:pt>
                <c:pt idx="24">
                  <c:v>47.095439910888672</c:v>
                </c:pt>
                <c:pt idx="25">
                  <c:v>47.23065185546875</c:v>
                </c:pt>
                <c:pt idx="26">
                  <c:v>47.365859985351562</c:v>
                </c:pt>
                <c:pt idx="27">
                  <c:v>47.501068115234375</c:v>
                </c:pt>
                <c:pt idx="28">
                  <c:v>47.636280059814453</c:v>
                </c:pt>
                <c:pt idx="29">
                  <c:v>47.771492004394531</c:v>
                </c:pt>
                <c:pt idx="30">
                  <c:v>47.906700134277344</c:v>
                </c:pt>
                <c:pt idx="31">
                  <c:v>48.0797119140625</c:v>
                </c:pt>
                <c:pt idx="32">
                  <c:v>48.252719879150391</c:v>
                </c:pt>
                <c:pt idx="33">
                  <c:v>48.425727844238281</c:v>
                </c:pt>
                <c:pt idx="34">
                  <c:v>48.598739624023438</c:v>
                </c:pt>
                <c:pt idx="35">
                  <c:v>48.771751403808594</c:v>
                </c:pt>
                <c:pt idx="36">
                  <c:v>48.944759368896484</c:v>
                </c:pt>
                <c:pt idx="37">
                  <c:v>49.117767333984375</c:v>
                </c:pt>
                <c:pt idx="38">
                  <c:v>49.290779113769531</c:v>
                </c:pt>
                <c:pt idx="39">
                  <c:v>49.463790893554688</c:v>
                </c:pt>
                <c:pt idx="40">
                  <c:v>49.636798858642578</c:v>
                </c:pt>
                <c:pt idx="41">
                  <c:v>49.874057769775391</c:v>
                </c:pt>
                <c:pt idx="42">
                  <c:v>50.111320495605469</c:v>
                </c:pt>
                <c:pt idx="43">
                  <c:v>50.348579406738281</c:v>
                </c:pt>
                <c:pt idx="44">
                  <c:v>50.585838317871094</c:v>
                </c:pt>
                <c:pt idx="45">
                  <c:v>50.823097229003906</c:v>
                </c:pt>
                <c:pt idx="46">
                  <c:v>51.060359954833984</c:v>
                </c:pt>
                <c:pt idx="47">
                  <c:v>51.297618865966797</c:v>
                </c:pt>
                <c:pt idx="48">
                  <c:v>51.534877777099609</c:v>
                </c:pt>
                <c:pt idx="49">
                  <c:v>51.772140502929687</c:v>
                </c:pt>
                <c:pt idx="50">
                  <c:v>52.0093994140625</c:v>
                </c:pt>
                <c:pt idx="51">
                  <c:v>52.503238677978516</c:v>
                </c:pt>
                <c:pt idx="52">
                  <c:v>52.997077941894531</c:v>
                </c:pt>
                <c:pt idx="53">
                  <c:v>53.490921020507813</c:v>
                </c:pt>
                <c:pt idx="54">
                  <c:v>53.984760284423828</c:v>
                </c:pt>
                <c:pt idx="55">
                  <c:v>54.478599548339844</c:v>
                </c:pt>
                <c:pt idx="56">
                  <c:v>54.972438812255859</c:v>
                </c:pt>
                <c:pt idx="57">
                  <c:v>55.466278076171875</c:v>
                </c:pt>
                <c:pt idx="58">
                  <c:v>55.960121154785156</c:v>
                </c:pt>
                <c:pt idx="59">
                  <c:v>56.453960418701172</c:v>
                </c:pt>
                <c:pt idx="60">
                  <c:v>56.947799682617188</c:v>
                </c:pt>
                <c:pt idx="61">
                  <c:v>57.605579376220703</c:v>
                </c:pt>
                <c:pt idx="62">
                  <c:v>58.263359069824219</c:v>
                </c:pt>
                <c:pt idx="63">
                  <c:v>58.921138763427734</c:v>
                </c:pt>
                <c:pt idx="64">
                  <c:v>59.57891845703125</c:v>
                </c:pt>
                <c:pt idx="65">
                  <c:v>60.236701965332031</c:v>
                </c:pt>
                <c:pt idx="66">
                  <c:v>60.894481658935547</c:v>
                </c:pt>
                <c:pt idx="67">
                  <c:v>61.552261352539062</c:v>
                </c:pt>
                <c:pt idx="68">
                  <c:v>62.210041046142578</c:v>
                </c:pt>
                <c:pt idx="69">
                  <c:v>62.867820739746094</c:v>
                </c:pt>
                <c:pt idx="70">
                  <c:v>63.525600433349609</c:v>
                </c:pt>
                <c:pt idx="71">
                  <c:v>64.357963562011719</c:v>
                </c:pt>
                <c:pt idx="72">
                  <c:v>65.190322875976562</c:v>
                </c:pt>
                <c:pt idx="73">
                  <c:v>66.022682189941406</c:v>
                </c:pt>
                <c:pt idx="74">
                  <c:v>66.85504150390625</c:v>
                </c:pt>
                <c:pt idx="75">
                  <c:v>67.687400817871094</c:v>
                </c:pt>
                <c:pt idx="76">
                  <c:v>68.519760131835938</c:v>
                </c:pt>
                <c:pt idx="77">
                  <c:v>69.352119445800781</c:v>
                </c:pt>
                <c:pt idx="78">
                  <c:v>70.184478759765625</c:v>
                </c:pt>
                <c:pt idx="79">
                  <c:v>71.016838073730469</c:v>
                </c:pt>
                <c:pt idx="80">
                  <c:v>71.849197387695312</c:v>
                </c:pt>
                <c:pt idx="81">
                  <c:v>72.73583984375</c:v>
                </c:pt>
                <c:pt idx="82">
                  <c:v>73.622474670410156</c:v>
                </c:pt>
                <c:pt idx="83">
                  <c:v>74.509117126464844</c:v>
                </c:pt>
                <c:pt idx="84">
                  <c:v>75.395759582519531</c:v>
                </c:pt>
                <c:pt idx="85">
                  <c:v>76.282394409179688</c:v>
                </c:pt>
                <c:pt idx="86">
                  <c:v>77.169036865234375</c:v>
                </c:pt>
                <c:pt idx="87">
                  <c:v>78.055679321289062</c:v>
                </c:pt>
                <c:pt idx="88">
                  <c:v>78.94232177734375</c:v>
                </c:pt>
                <c:pt idx="89">
                  <c:v>79.828956604003906</c:v>
                </c:pt>
                <c:pt idx="90">
                  <c:v>80.715599060058594</c:v>
                </c:pt>
                <c:pt idx="91">
                  <c:v>81.263191223144531</c:v>
                </c:pt>
                <c:pt idx="92">
                  <c:v>81.810775756835938</c:v>
                </c:pt>
                <c:pt idx="93">
                  <c:v>82.358367919921875</c:v>
                </c:pt>
                <c:pt idx="94">
                  <c:v>82.905960083007813</c:v>
                </c:pt>
                <c:pt idx="95">
                  <c:v>83.45355224609375</c:v>
                </c:pt>
                <c:pt idx="96">
                  <c:v>84.001136779785156</c:v>
                </c:pt>
                <c:pt idx="97">
                  <c:v>84.548728942871094</c:v>
                </c:pt>
                <c:pt idx="98">
                  <c:v>85.096321105957031</c:v>
                </c:pt>
                <c:pt idx="99">
                  <c:v>85.643905639648438</c:v>
                </c:pt>
                <c:pt idx="100">
                  <c:v>86.191497802734375</c:v>
                </c:pt>
                <c:pt idx="101">
                  <c:v>86.782417297363281</c:v>
                </c:pt>
                <c:pt idx="102">
                  <c:v>87.373336791992188</c:v>
                </c:pt>
                <c:pt idx="103">
                  <c:v>87.964256286621094</c:v>
                </c:pt>
                <c:pt idx="104">
                  <c:v>88.55517578125</c:v>
                </c:pt>
                <c:pt idx="105">
                  <c:v>89.146102905273438</c:v>
                </c:pt>
                <c:pt idx="106">
                  <c:v>89.737022399902344</c:v>
                </c:pt>
                <c:pt idx="107">
                  <c:v>90.32794189453125</c:v>
                </c:pt>
                <c:pt idx="108">
                  <c:v>90.918861389160156</c:v>
                </c:pt>
                <c:pt idx="109">
                  <c:v>91.509780883789063</c:v>
                </c:pt>
                <c:pt idx="110">
                  <c:v>92.100700378417969</c:v>
                </c:pt>
              </c:numCache>
            </c:numRef>
          </c:yVal>
          <c:smooth val="0"/>
          <c:extLst xmlns:c16r2="http://schemas.microsoft.com/office/drawing/2015/06/chart">
            <c:ext xmlns:c16="http://schemas.microsoft.com/office/drawing/2014/chart" uri="{C3380CC4-5D6E-409C-BE32-E72D297353CC}">
              <c16:uniqueId val="{00000008-48A0-E646-A73A-24AC61C640BB}"/>
            </c:ext>
          </c:extLst>
        </c:ser>
        <c:ser>
          <c:idx val="7"/>
          <c:order val="8"/>
          <c:tx>
            <c:strRef>
              <c:f>Ausgabe!$M$1</c:f>
              <c:strCache>
                <c:ptCount val="1"/>
                <c:pt idx="0">
                  <c:v>PNNL GCAM4 SSP2 Grundlinie (2016)</c:v>
                </c:pt>
              </c:strCache>
            </c:strRef>
          </c:tx>
          <c:spPr>
            <a:ln w="19050" cap="rnd">
              <a:solidFill>
                <a:srgbClr val="FF0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Ausgang!$M$3:$M$113</c:f>
              <c:numCache>
                <c:formatCode>General</c:formatCode>
                <c:ptCount val="111"/>
                <c:pt idx="15">
                  <c:v>46.312015533447266</c:v>
                </c:pt>
                <c:pt idx="16">
                  <c:v>47.355625152587891</c:v>
                </c:pt>
                <c:pt idx="17">
                  <c:v>48.399238586425781</c:v>
                </c:pt>
                <c:pt idx="18">
                  <c:v>49.442848205566406</c:v>
                </c:pt>
                <c:pt idx="19">
                  <c:v>50.486461639404297</c:v>
                </c:pt>
                <c:pt idx="20">
                  <c:v>51.530071258544922</c:v>
                </c:pt>
                <c:pt idx="21">
                  <c:v>52.432903289794922</c:v>
                </c:pt>
                <c:pt idx="22">
                  <c:v>53.335739135742188</c:v>
                </c:pt>
                <c:pt idx="23">
                  <c:v>54.238571166992188</c:v>
                </c:pt>
                <c:pt idx="24">
                  <c:v>55.141403198242188</c:v>
                </c:pt>
                <c:pt idx="25">
                  <c:v>56.044235229492188</c:v>
                </c:pt>
                <c:pt idx="26">
                  <c:v>56.947071075439453</c:v>
                </c:pt>
                <c:pt idx="27">
                  <c:v>57.849903106689453</c:v>
                </c:pt>
                <c:pt idx="28">
                  <c:v>58.752735137939453</c:v>
                </c:pt>
                <c:pt idx="29">
                  <c:v>59.655570983886719</c:v>
                </c:pt>
                <c:pt idx="30">
                  <c:v>60.558403015136719</c:v>
                </c:pt>
                <c:pt idx="31">
                  <c:v>61.882553100585938</c:v>
                </c:pt>
                <c:pt idx="32">
                  <c:v>63.206699371337891</c:v>
                </c:pt>
                <c:pt idx="33">
                  <c:v>64.530845642089844</c:v>
                </c:pt>
                <c:pt idx="34">
                  <c:v>65.854995727539063</c:v>
                </c:pt>
                <c:pt idx="35">
                  <c:v>67.179145812988281</c:v>
                </c:pt>
                <c:pt idx="36">
                  <c:v>68.5032958984375</c:v>
                </c:pt>
                <c:pt idx="37">
                  <c:v>69.827445983886719</c:v>
                </c:pt>
                <c:pt idx="38">
                  <c:v>71.151588439941406</c:v>
                </c:pt>
                <c:pt idx="39">
                  <c:v>72.475738525390625</c:v>
                </c:pt>
                <c:pt idx="40">
                  <c:v>73.799888610839844</c:v>
                </c:pt>
                <c:pt idx="41">
                  <c:v>75.066963195800781</c:v>
                </c:pt>
                <c:pt idx="42">
                  <c:v>76.334037780761719</c:v>
                </c:pt>
                <c:pt idx="43">
                  <c:v>77.601104736328125</c:v>
                </c:pt>
                <c:pt idx="44">
                  <c:v>78.868179321289063</c:v>
                </c:pt>
                <c:pt idx="45">
                  <c:v>80.13525390625</c:v>
                </c:pt>
                <c:pt idx="46">
                  <c:v>81.402328491210937</c:v>
                </c:pt>
                <c:pt idx="47">
                  <c:v>82.669403076171875</c:v>
                </c:pt>
                <c:pt idx="48">
                  <c:v>83.936470031738281</c:v>
                </c:pt>
                <c:pt idx="49">
                  <c:v>85.203544616699219</c:v>
                </c:pt>
                <c:pt idx="50">
                  <c:v>86.470619201660156</c:v>
                </c:pt>
                <c:pt idx="51">
                  <c:v>87.47564697265625</c:v>
                </c:pt>
                <c:pt idx="52">
                  <c:v>88.480682373046875</c:v>
                </c:pt>
                <c:pt idx="53">
                  <c:v>89.485710144042969</c:v>
                </c:pt>
                <c:pt idx="54">
                  <c:v>90.490737915039063</c:v>
                </c:pt>
                <c:pt idx="55">
                  <c:v>91.495773315429688</c:v>
                </c:pt>
                <c:pt idx="56">
                  <c:v>92.500801086425781</c:v>
                </c:pt>
                <c:pt idx="57">
                  <c:v>93.505828857421875</c:v>
                </c:pt>
                <c:pt idx="58">
                  <c:v>94.510856628417969</c:v>
                </c:pt>
                <c:pt idx="59">
                  <c:v>95.515892028808594</c:v>
                </c:pt>
                <c:pt idx="60">
                  <c:v>96.520919799804687</c:v>
                </c:pt>
                <c:pt idx="61">
                  <c:v>97.339179992675781</c:v>
                </c:pt>
                <c:pt idx="62">
                  <c:v>98.157432556152344</c:v>
                </c:pt>
                <c:pt idx="63">
                  <c:v>98.975692749023438</c:v>
                </c:pt>
                <c:pt idx="64">
                  <c:v>99.793952941894531</c:v>
                </c:pt>
                <c:pt idx="65">
                  <c:v>100.61221313476562</c:v>
                </c:pt>
                <c:pt idx="66">
                  <c:v>101.43046569824219</c:v>
                </c:pt>
                <c:pt idx="67">
                  <c:v>102.24872589111328</c:v>
                </c:pt>
                <c:pt idx="68">
                  <c:v>103.06698608398437</c:v>
                </c:pt>
                <c:pt idx="69">
                  <c:v>103.88523864746094</c:v>
                </c:pt>
                <c:pt idx="70">
                  <c:v>104.70349884033203</c:v>
                </c:pt>
                <c:pt idx="71">
                  <c:v>105.01685333251953</c:v>
                </c:pt>
                <c:pt idx="72">
                  <c:v>105.33020782470703</c:v>
                </c:pt>
                <c:pt idx="73">
                  <c:v>105.64356231689453</c:v>
                </c:pt>
                <c:pt idx="74">
                  <c:v>105.95691680908203</c:v>
                </c:pt>
                <c:pt idx="75">
                  <c:v>106.27027893066406</c:v>
                </c:pt>
                <c:pt idx="76">
                  <c:v>106.58363342285156</c:v>
                </c:pt>
                <c:pt idx="77">
                  <c:v>106.89698791503906</c:v>
                </c:pt>
                <c:pt idx="78">
                  <c:v>107.21034240722656</c:v>
                </c:pt>
                <c:pt idx="79">
                  <c:v>107.52369689941406</c:v>
                </c:pt>
                <c:pt idx="80">
                  <c:v>107.83705139160156</c:v>
                </c:pt>
                <c:pt idx="81">
                  <c:v>107.98492431640625</c:v>
                </c:pt>
                <c:pt idx="82">
                  <c:v>108.13280487060547</c:v>
                </c:pt>
                <c:pt idx="83">
                  <c:v>108.28067779541016</c:v>
                </c:pt>
                <c:pt idx="84">
                  <c:v>108.42855834960937</c:v>
                </c:pt>
                <c:pt idx="85">
                  <c:v>108.57643127441406</c:v>
                </c:pt>
                <c:pt idx="86">
                  <c:v>108.72430419921875</c:v>
                </c:pt>
                <c:pt idx="87">
                  <c:v>108.87218475341797</c:v>
                </c:pt>
                <c:pt idx="88">
                  <c:v>109.02005767822266</c:v>
                </c:pt>
                <c:pt idx="89">
                  <c:v>109.16793823242187</c:v>
                </c:pt>
                <c:pt idx="90">
                  <c:v>109.31581115722656</c:v>
                </c:pt>
                <c:pt idx="91">
                  <c:v>109.31932830810547</c:v>
                </c:pt>
                <c:pt idx="92">
                  <c:v>109.32285308837891</c:v>
                </c:pt>
                <c:pt idx="93">
                  <c:v>109.32637023925781</c:v>
                </c:pt>
                <c:pt idx="94">
                  <c:v>109.32988739013672</c:v>
                </c:pt>
                <c:pt idx="95">
                  <c:v>109.33340454101562</c:v>
                </c:pt>
                <c:pt idx="96">
                  <c:v>109.33692932128906</c:v>
                </c:pt>
                <c:pt idx="97">
                  <c:v>109.34044647216797</c:v>
                </c:pt>
                <c:pt idx="98">
                  <c:v>109.34396362304687</c:v>
                </c:pt>
                <c:pt idx="99">
                  <c:v>109.34748840332031</c:v>
                </c:pt>
                <c:pt idx="100">
                  <c:v>109.35100555419922</c:v>
                </c:pt>
                <c:pt idx="101">
                  <c:v>109.32839202880859</c:v>
                </c:pt>
                <c:pt idx="102">
                  <c:v>109.30577087402344</c:v>
                </c:pt>
                <c:pt idx="103">
                  <c:v>109.28315734863281</c:v>
                </c:pt>
                <c:pt idx="104">
                  <c:v>109.26054382324219</c:v>
                </c:pt>
                <c:pt idx="105">
                  <c:v>109.23793029785156</c:v>
                </c:pt>
                <c:pt idx="106">
                  <c:v>109.21530914306641</c:v>
                </c:pt>
                <c:pt idx="107">
                  <c:v>109.19269561767578</c:v>
                </c:pt>
                <c:pt idx="108">
                  <c:v>109.17008209228516</c:v>
                </c:pt>
                <c:pt idx="109">
                  <c:v>109.1474609375</c:v>
                </c:pt>
                <c:pt idx="110">
                  <c:v>109.12484741210937</c:v>
                </c:pt>
              </c:numCache>
            </c:numRef>
          </c:yVal>
          <c:smooth val="0"/>
          <c:extLst xmlns:c16r2="http://schemas.microsoft.com/office/drawing/2015/06/chart">
            <c:ext xmlns:c16="http://schemas.microsoft.com/office/drawing/2014/chart" uri="{C3380CC4-5D6E-409C-BE32-E72D297353CC}">
              <c16:uniqueId val="{00000009-48A0-E646-A73A-24AC61C640BB}"/>
            </c:ext>
          </c:extLst>
        </c:ser>
        <c:ser>
          <c:idx val="8"/>
          <c:order val="9"/>
          <c:tx>
            <c:strRef>
              <c:f>Ausgabe!$N$1</c:f>
              <c:strCache>
                <c:ptCount val="1"/>
                <c:pt idx="0">
                  <c:v>PIK REMIND-MAGPIE SSP2 Grundlinie (2016)</c:v>
                </c:pt>
              </c:strCache>
            </c:strRef>
          </c:tx>
          <c:spPr>
            <a:ln w="19050" cap="rnd">
              <a:solidFill>
                <a:srgbClr val="4E8F0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Ausgang!$N$3:$N$113</c:f>
              <c:numCache>
                <c:formatCode>General</c:formatCode>
                <c:ptCount val="111"/>
                <c:pt idx="15">
                  <c:v>55.830001831054688</c:v>
                </c:pt>
                <c:pt idx="16">
                  <c:v>56.546001434326172</c:v>
                </c:pt>
                <c:pt idx="17">
                  <c:v>57.262001037597656</c:v>
                </c:pt>
                <c:pt idx="18">
                  <c:v>57.978000640869141</c:v>
                </c:pt>
                <c:pt idx="19">
                  <c:v>58.694000244140625</c:v>
                </c:pt>
                <c:pt idx="20">
                  <c:v>59.409999847412109</c:v>
                </c:pt>
                <c:pt idx="21">
                  <c:v>60.1510009765625</c:v>
                </c:pt>
                <c:pt idx="22">
                  <c:v>60.891998291015625</c:v>
                </c:pt>
                <c:pt idx="23">
                  <c:v>61.632999420166016</c:v>
                </c:pt>
                <c:pt idx="24">
                  <c:v>62.374000549316406</c:v>
                </c:pt>
                <c:pt idx="25">
                  <c:v>63.114997863769531</c:v>
                </c:pt>
                <c:pt idx="26">
                  <c:v>63.855998992919922</c:v>
                </c:pt>
                <c:pt idx="27">
                  <c:v>64.597000122070313</c:v>
                </c:pt>
                <c:pt idx="28">
                  <c:v>65.337997436523438</c:v>
                </c:pt>
                <c:pt idx="29">
                  <c:v>66.079002380371094</c:v>
                </c:pt>
                <c:pt idx="30">
                  <c:v>66.819999694824219</c:v>
                </c:pt>
                <c:pt idx="31">
                  <c:v>66.356002807617187</c:v>
                </c:pt>
                <c:pt idx="32">
                  <c:v>65.891998291015625</c:v>
                </c:pt>
                <c:pt idx="33">
                  <c:v>65.428001403808594</c:v>
                </c:pt>
                <c:pt idx="34">
                  <c:v>64.963996887207031</c:v>
                </c:pt>
                <c:pt idx="35">
                  <c:v>64.5</c:v>
                </c:pt>
                <c:pt idx="36">
                  <c:v>64.036003112792969</c:v>
                </c:pt>
                <c:pt idx="37">
                  <c:v>63.571998596191406</c:v>
                </c:pt>
                <c:pt idx="38">
                  <c:v>63.108001708984375</c:v>
                </c:pt>
                <c:pt idx="39">
                  <c:v>62.644001007080078</c:v>
                </c:pt>
                <c:pt idx="40">
                  <c:v>62.180000305175781</c:v>
                </c:pt>
                <c:pt idx="41">
                  <c:v>61.852001190185547</c:v>
                </c:pt>
                <c:pt idx="42">
                  <c:v>61.524002075195313</c:v>
                </c:pt>
                <c:pt idx="43">
                  <c:v>61.195999145507813</c:v>
                </c:pt>
                <c:pt idx="44">
                  <c:v>60.868000030517578</c:v>
                </c:pt>
                <c:pt idx="45">
                  <c:v>60.540000915527344</c:v>
                </c:pt>
                <c:pt idx="46">
                  <c:v>60.212001800537109</c:v>
                </c:pt>
                <c:pt idx="47">
                  <c:v>59.884002685546875</c:v>
                </c:pt>
                <c:pt idx="48">
                  <c:v>59.555999755859375</c:v>
                </c:pt>
                <c:pt idx="49">
                  <c:v>59.228000640869141</c:v>
                </c:pt>
                <c:pt idx="50">
                  <c:v>58.900001525878906</c:v>
                </c:pt>
                <c:pt idx="51">
                  <c:v>58.732002258300781</c:v>
                </c:pt>
                <c:pt idx="52">
                  <c:v>58.564002990722656</c:v>
                </c:pt>
                <c:pt idx="53">
                  <c:v>58.395999908447266</c:v>
                </c:pt>
                <c:pt idx="54">
                  <c:v>58.228000640869141</c:v>
                </c:pt>
                <c:pt idx="55">
                  <c:v>58.060001373291016</c:v>
                </c:pt>
                <c:pt idx="56">
                  <c:v>57.892002105712891</c:v>
                </c:pt>
                <c:pt idx="57">
                  <c:v>57.724002838134766</c:v>
                </c:pt>
                <c:pt idx="58">
                  <c:v>57.555999755859375</c:v>
                </c:pt>
                <c:pt idx="59">
                  <c:v>57.38800048828125</c:v>
                </c:pt>
                <c:pt idx="60">
                  <c:v>57.220001220703125</c:v>
                </c:pt>
                <c:pt idx="61">
                  <c:v>57.567001342773438</c:v>
                </c:pt>
                <c:pt idx="62">
                  <c:v>57.91400146484375</c:v>
                </c:pt>
                <c:pt idx="63">
                  <c:v>58.261001586914063</c:v>
                </c:pt>
                <c:pt idx="64">
                  <c:v>58.608001708984375</c:v>
                </c:pt>
                <c:pt idx="65">
                  <c:v>58.955001831054688</c:v>
                </c:pt>
                <c:pt idx="66">
                  <c:v>59.301998138427734</c:v>
                </c:pt>
                <c:pt idx="67">
                  <c:v>59.648998260498047</c:v>
                </c:pt>
                <c:pt idx="68">
                  <c:v>59.995998382568359</c:v>
                </c:pt>
                <c:pt idx="69">
                  <c:v>60.342998504638672</c:v>
                </c:pt>
                <c:pt idx="70">
                  <c:v>60.689998626708984</c:v>
                </c:pt>
                <c:pt idx="71">
                  <c:v>61.222000122070312</c:v>
                </c:pt>
                <c:pt idx="72">
                  <c:v>61.753997802734375</c:v>
                </c:pt>
                <c:pt idx="73">
                  <c:v>62.285999298095703</c:v>
                </c:pt>
                <c:pt idx="74">
                  <c:v>62.818000793457031</c:v>
                </c:pt>
                <c:pt idx="75">
                  <c:v>63.349998474121094</c:v>
                </c:pt>
                <c:pt idx="76">
                  <c:v>63.881999969482422</c:v>
                </c:pt>
                <c:pt idx="77">
                  <c:v>64.41400146484375</c:v>
                </c:pt>
                <c:pt idx="78">
                  <c:v>64.945999145507812</c:v>
                </c:pt>
                <c:pt idx="79">
                  <c:v>65.478004455566406</c:v>
                </c:pt>
                <c:pt idx="80">
                  <c:v>66.010002136230469</c:v>
                </c:pt>
                <c:pt idx="81">
                  <c:v>66.552001953125</c:v>
                </c:pt>
                <c:pt idx="82">
                  <c:v>67.094001770019531</c:v>
                </c:pt>
                <c:pt idx="83">
                  <c:v>67.636001586914063</c:v>
                </c:pt>
                <c:pt idx="84">
                  <c:v>68.178001403808594</c:v>
                </c:pt>
                <c:pt idx="85">
                  <c:v>68.720001220703125</c:v>
                </c:pt>
                <c:pt idx="86">
                  <c:v>69.262001037597656</c:v>
                </c:pt>
                <c:pt idx="87">
                  <c:v>69.804000854492188</c:v>
                </c:pt>
                <c:pt idx="88">
                  <c:v>70.346000671386719</c:v>
                </c:pt>
                <c:pt idx="89">
                  <c:v>70.88800048828125</c:v>
                </c:pt>
                <c:pt idx="90">
                  <c:v>71.430000305175781</c:v>
                </c:pt>
                <c:pt idx="91">
                  <c:v>71.959999084472656</c:v>
                </c:pt>
                <c:pt idx="92">
                  <c:v>72.489997863769531</c:v>
                </c:pt>
                <c:pt idx="93">
                  <c:v>73.020004272460938</c:v>
                </c:pt>
                <c:pt idx="94">
                  <c:v>73.550003051757813</c:v>
                </c:pt>
                <c:pt idx="95">
                  <c:v>74.080001831054687</c:v>
                </c:pt>
                <c:pt idx="96">
                  <c:v>74.610000610351563</c:v>
                </c:pt>
                <c:pt idx="97">
                  <c:v>75.139999389648438</c:v>
                </c:pt>
                <c:pt idx="98">
                  <c:v>75.670005798339844</c:v>
                </c:pt>
                <c:pt idx="99">
                  <c:v>76.200004577636719</c:v>
                </c:pt>
                <c:pt idx="100">
                  <c:v>76.730003356933594</c:v>
                </c:pt>
                <c:pt idx="101">
                  <c:v>77.214004516601563</c:v>
                </c:pt>
                <c:pt idx="102">
                  <c:v>77.698005676269531</c:v>
                </c:pt>
                <c:pt idx="103">
                  <c:v>78.181999206542969</c:v>
                </c:pt>
                <c:pt idx="104">
                  <c:v>78.666000366210938</c:v>
                </c:pt>
                <c:pt idx="105">
                  <c:v>79.150001525878906</c:v>
                </c:pt>
                <c:pt idx="106">
                  <c:v>79.634002685546875</c:v>
                </c:pt>
                <c:pt idx="107">
                  <c:v>80.118003845214844</c:v>
                </c:pt>
                <c:pt idx="108">
                  <c:v>80.601997375488281</c:v>
                </c:pt>
                <c:pt idx="109">
                  <c:v>81.08599853515625</c:v>
                </c:pt>
                <c:pt idx="110">
                  <c:v>81.569999694824219</c:v>
                </c:pt>
              </c:numCache>
            </c:numRef>
          </c:yVal>
          <c:smooth val="0"/>
          <c:extLst xmlns:c16r2="http://schemas.microsoft.com/office/drawing/2015/06/chart">
            <c:ext xmlns:c16="http://schemas.microsoft.com/office/drawing/2014/chart" uri="{C3380CC4-5D6E-409C-BE32-E72D297353CC}">
              <c16:uniqueId val="{0000000A-48A0-E646-A73A-24AC61C640BB}"/>
            </c:ext>
          </c:extLst>
        </c:ser>
        <c:ser>
          <c:idx val="9"/>
          <c:order val="10"/>
          <c:tx>
            <c:strRef>
              <c:f>Ausgabe!$O$1</c:f>
              <c:strCache>
                <c:ptCount val="1"/>
                <c:pt idx="0">
                  <c:v>EIEE WITCH-GLOBIOM SSP2 Grundlinie (2016)</c:v>
                </c:pt>
              </c:strCache>
            </c:strRef>
          </c:tx>
          <c:spPr>
            <a:ln w="19050" cap="rnd">
              <a:solidFill>
                <a:srgbClr val="FFC00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Ausgang!$O$3:$O$113</c:f>
              <c:numCache>
                <c:formatCode>General</c:formatCode>
                <c:ptCount val="111"/>
                <c:pt idx="15">
                  <c:v>41.974666595458984</c:v>
                </c:pt>
                <c:pt idx="16">
                  <c:v>41.864372253417969</c:v>
                </c:pt>
                <c:pt idx="17">
                  <c:v>41.754077911376953</c:v>
                </c:pt>
                <c:pt idx="18">
                  <c:v>41.643783569335938</c:v>
                </c:pt>
                <c:pt idx="19">
                  <c:v>41.533489227294922</c:v>
                </c:pt>
                <c:pt idx="20">
                  <c:v>41.423194885253906</c:v>
                </c:pt>
                <c:pt idx="21">
                  <c:v>41.785964965820312</c:v>
                </c:pt>
                <c:pt idx="22">
                  <c:v>42.148735046386719</c:v>
                </c:pt>
                <c:pt idx="23">
                  <c:v>42.511501312255859</c:v>
                </c:pt>
                <c:pt idx="24">
                  <c:v>42.874271392822266</c:v>
                </c:pt>
                <c:pt idx="25">
                  <c:v>43.237041473388672</c:v>
                </c:pt>
                <c:pt idx="26">
                  <c:v>43.599811553955078</c:v>
                </c:pt>
                <c:pt idx="27">
                  <c:v>43.962581634521484</c:v>
                </c:pt>
                <c:pt idx="28">
                  <c:v>44.325347900390625</c:v>
                </c:pt>
                <c:pt idx="29">
                  <c:v>44.688117980957031</c:v>
                </c:pt>
                <c:pt idx="30">
                  <c:v>45.050888061523438</c:v>
                </c:pt>
                <c:pt idx="31">
                  <c:v>45.594944000244141</c:v>
                </c:pt>
                <c:pt idx="32">
                  <c:v>46.138999938964844</c:v>
                </c:pt>
                <c:pt idx="33">
                  <c:v>46.683055877685547</c:v>
                </c:pt>
                <c:pt idx="34">
                  <c:v>47.22711181640625</c:v>
                </c:pt>
                <c:pt idx="35">
                  <c:v>47.771167755126953</c:v>
                </c:pt>
                <c:pt idx="36">
                  <c:v>48.315223693847656</c:v>
                </c:pt>
                <c:pt idx="37">
                  <c:v>48.859279632568359</c:v>
                </c:pt>
                <c:pt idx="38">
                  <c:v>49.403335571289063</c:v>
                </c:pt>
                <c:pt idx="39">
                  <c:v>49.947391510009766</c:v>
                </c:pt>
                <c:pt idx="40">
                  <c:v>50.491447448730469</c:v>
                </c:pt>
                <c:pt idx="41">
                  <c:v>51.199375152587891</c:v>
                </c:pt>
                <c:pt idx="42">
                  <c:v>51.907306671142578</c:v>
                </c:pt>
                <c:pt idx="43">
                  <c:v>52.615234375</c:v>
                </c:pt>
                <c:pt idx="44">
                  <c:v>53.323165893554688</c:v>
                </c:pt>
                <c:pt idx="45">
                  <c:v>54.031093597412109</c:v>
                </c:pt>
                <c:pt idx="46">
                  <c:v>54.739021301269531</c:v>
                </c:pt>
                <c:pt idx="47">
                  <c:v>55.446952819824219</c:v>
                </c:pt>
                <c:pt idx="48">
                  <c:v>56.154880523681641</c:v>
                </c:pt>
                <c:pt idx="49">
                  <c:v>56.862812042236328</c:v>
                </c:pt>
                <c:pt idx="50">
                  <c:v>57.57073974609375</c:v>
                </c:pt>
                <c:pt idx="51">
                  <c:v>58.005180358886719</c:v>
                </c:pt>
                <c:pt idx="52">
                  <c:v>58.439617156982422</c:v>
                </c:pt>
                <c:pt idx="53">
                  <c:v>58.874057769775391</c:v>
                </c:pt>
                <c:pt idx="54">
                  <c:v>59.308498382568359</c:v>
                </c:pt>
                <c:pt idx="55">
                  <c:v>59.742935180664062</c:v>
                </c:pt>
                <c:pt idx="56">
                  <c:v>60.177375793457031</c:v>
                </c:pt>
                <c:pt idx="57">
                  <c:v>60.61181640625</c:v>
                </c:pt>
                <c:pt idx="58">
                  <c:v>61.046257019042969</c:v>
                </c:pt>
                <c:pt idx="59">
                  <c:v>61.480693817138672</c:v>
                </c:pt>
                <c:pt idx="60">
                  <c:v>61.915134429931641</c:v>
                </c:pt>
                <c:pt idx="61">
                  <c:v>62.132522583007813</c:v>
                </c:pt>
                <c:pt idx="62">
                  <c:v>62.34991455078125</c:v>
                </c:pt>
                <c:pt idx="63">
                  <c:v>62.567306518554688</c:v>
                </c:pt>
                <c:pt idx="64">
                  <c:v>62.784694671630859</c:v>
                </c:pt>
                <c:pt idx="65">
                  <c:v>63.002082824707031</c:v>
                </c:pt>
                <c:pt idx="66">
                  <c:v>63.219474792480469</c:v>
                </c:pt>
                <c:pt idx="67">
                  <c:v>63.436866760253906</c:v>
                </c:pt>
                <c:pt idx="68">
                  <c:v>63.654254913330078</c:v>
                </c:pt>
                <c:pt idx="69">
                  <c:v>63.87164306640625</c:v>
                </c:pt>
                <c:pt idx="70">
                  <c:v>64.089035034179687</c:v>
                </c:pt>
                <c:pt idx="71">
                  <c:v>64.168968200683594</c:v>
                </c:pt>
                <c:pt idx="72">
                  <c:v>64.248908996582031</c:v>
                </c:pt>
                <c:pt idx="73">
                  <c:v>64.328842163085938</c:v>
                </c:pt>
                <c:pt idx="74">
                  <c:v>64.408782958984375</c:v>
                </c:pt>
                <c:pt idx="75">
                  <c:v>64.488716125488281</c:v>
                </c:pt>
                <c:pt idx="76">
                  <c:v>64.568649291992188</c:v>
                </c:pt>
                <c:pt idx="77">
                  <c:v>64.648590087890625</c:v>
                </c:pt>
                <c:pt idx="78">
                  <c:v>64.728523254394531</c:v>
                </c:pt>
                <c:pt idx="79">
                  <c:v>64.808464050292969</c:v>
                </c:pt>
                <c:pt idx="80">
                  <c:v>64.888397216796875</c:v>
                </c:pt>
                <c:pt idx="81">
                  <c:v>65.871841430664063</c:v>
                </c:pt>
                <c:pt idx="82">
                  <c:v>66.85528564453125</c:v>
                </c:pt>
                <c:pt idx="83">
                  <c:v>67.838722229003906</c:v>
                </c:pt>
                <c:pt idx="84">
                  <c:v>68.822166442871094</c:v>
                </c:pt>
                <c:pt idx="85">
                  <c:v>69.805610656738281</c:v>
                </c:pt>
                <c:pt idx="86">
                  <c:v>70.789054870605469</c:v>
                </c:pt>
                <c:pt idx="87">
                  <c:v>71.772499084472656</c:v>
                </c:pt>
                <c:pt idx="88">
                  <c:v>72.755935668945313</c:v>
                </c:pt>
                <c:pt idx="89">
                  <c:v>73.7393798828125</c:v>
                </c:pt>
                <c:pt idx="90">
                  <c:v>74.722824096679688</c:v>
                </c:pt>
                <c:pt idx="91">
                  <c:v>75.042388916015625</c:v>
                </c:pt>
                <c:pt idx="92">
                  <c:v>75.361953735351563</c:v>
                </c:pt>
                <c:pt idx="93">
                  <c:v>75.681526184082031</c:v>
                </c:pt>
                <c:pt idx="94">
                  <c:v>76.001091003417969</c:v>
                </c:pt>
                <c:pt idx="95">
                  <c:v>76.320655822753906</c:v>
                </c:pt>
                <c:pt idx="96">
                  <c:v>76.640220642089844</c:v>
                </c:pt>
                <c:pt idx="97">
                  <c:v>76.959785461425781</c:v>
                </c:pt>
                <c:pt idx="98">
                  <c:v>77.27935791015625</c:v>
                </c:pt>
                <c:pt idx="99">
                  <c:v>77.598922729492188</c:v>
                </c:pt>
                <c:pt idx="100">
                  <c:v>77.918487548828125</c:v>
                </c:pt>
                <c:pt idx="101">
                  <c:v>83.806808471679688</c:v>
                </c:pt>
                <c:pt idx="102">
                  <c:v>89.695121765136719</c:v>
                </c:pt>
                <c:pt idx="103">
                  <c:v>95.583442687988281</c:v>
                </c:pt>
                <c:pt idx="104">
                  <c:v>101.47175598144531</c:v>
                </c:pt>
                <c:pt idx="105">
                  <c:v>107.36007690429687</c:v>
                </c:pt>
                <c:pt idx="106">
                  <c:v>113.24839782714844</c:v>
                </c:pt>
                <c:pt idx="107">
                  <c:v>119.13671112060547</c:v>
                </c:pt>
                <c:pt idx="108">
                  <c:v>125.02503204345703</c:v>
                </c:pt>
                <c:pt idx="109">
                  <c:v>130.91334533691406</c:v>
                </c:pt>
                <c:pt idx="110">
                  <c:v>136.80166625976562</c:v>
                </c:pt>
              </c:numCache>
            </c:numRef>
          </c:yVal>
          <c:smooth val="0"/>
          <c:extLst xmlns:c16r2="http://schemas.microsoft.com/office/drawing/2015/06/chart">
            <c:ext xmlns:c16="http://schemas.microsoft.com/office/drawing/2014/chart" uri="{C3380CC4-5D6E-409C-BE32-E72D297353CC}">
              <c16:uniqueId val="{0000000B-48A0-E646-A73A-24AC61C640BB}"/>
            </c:ext>
          </c:extLst>
        </c:ser>
        <c:dLbls>
          <c:showLegendKey val="0"/>
          <c:showVal val="0"/>
          <c:showCatName val="0"/>
          <c:showSerName val="0"/>
          <c:showPercent val="0"/>
          <c:showBubbleSize val="0"/>
        </c:dLbls>
        <c:axId val="56783616"/>
        <c:axId val="56785152"/>
      </c:scatterChart>
      <c:valAx>
        <c:axId val="56783616"/>
        <c:scaling>
          <c:orientation val="minMax"/>
          <c:max val="2100"/>
          <c:min val="1990"/>
        </c:scaling>
        <c:delete val="1"/>
        <c:axPos val="b"/>
        <c:majorGridlines>
          <c:spPr>
            <a:ln w="9525" cap="flat" cmpd="sng" algn="ctr">
              <a:noFill/>
              <a:round/>
            </a:ln>
            <a:effectLst/>
          </c:spPr>
        </c:majorGridlines>
        <c:numFmt formatCode="General" sourceLinked="1"/>
        <c:majorTickMark val="none"/>
        <c:minorTickMark val="none"/>
        <c:tickLblPos val="nextTo"/>
        <c:crossAx val="56785152"/>
        <c:crosses val="autoZero"/>
        <c:crossBetween val="midCat"/>
        <c:majorUnit val="10"/>
      </c:valAx>
      <c:valAx>
        <c:axId val="56785152"/>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a:t>Exajoule</a:t>
                </a:r>
                <a:r>
                  <a:rPr lang="en-US" sz="900" baseline="0"/>
                  <a:t> pro Jahr</a:t>
                </a:r>
                <a:endParaRPr lang="en-US" sz="900"/>
              </a:p>
            </c:rich>
          </c:tx>
          <c:layout>
            <c:manualLayout>
              <c:xMode val="edge"/>
              <c:yMode val="edge"/>
              <c:x val="4.1396544855311287E-2"/>
              <c:y val="0.25139679328053666"/>
            </c:manualLayout>
          </c:layout>
          <c:overlay val="0"/>
          <c:spPr>
            <a:noFill/>
            <a:ln>
              <a:noFill/>
            </a:ln>
            <a:effectLst/>
          </c:spPr>
        </c:title>
        <c:numFmt formatCode="General" sourceLinked="1"/>
        <c:majorTickMark val="none"/>
        <c:minorTickMark val="none"/>
        <c:tickLblPos val="nextTo"/>
        <c:crossAx val="56783616"/>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Primärenergie aus Kernenergie</a:t>
            </a:r>
          </a:p>
        </c:rich>
      </c:tx>
      <c:layout/>
      <c:overlay val="0"/>
      <c:spPr>
        <a:noFill/>
        <a:ln>
          <a:noFill/>
        </a:ln>
        <a:effectLst/>
      </c:spPr>
    </c:title>
    <c:autoTitleDeleted val="0"/>
    <c:plotArea>
      <c:layout/>
      <c:scatterChart>
        <c:scatterStyle val="lineMarker"/>
        <c:varyColors val="0"/>
        <c:ser>
          <c:idx val="0"/>
          <c:order val="0"/>
          <c:tx>
            <c:strRef>
              <c:f>Output!$B$1</c:f>
              <c:strCache>
                <c:ptCount val="1"/>
                <c:pt idx="0">
                  <c:v>CI En-ROADS Ref (2019)</c:v>
                </c:pt>
              </c:strCache>
            </c:strRef>
          </c:tx>
          <c:spPr>
            <a:ln w="88900" cap="rnd">
              <a:solidFill>
                <a:srgbClr val="0432FF"/>
              </a:solidFill>
              <a:round/>
            </a:ln>
            <a:effectLst/>
          </c:spPr>
          <c:marker>
            <c:symbol val="none"/>
          </c:marker>
          <c:xVal>
            <c:numRef>
              <c:f>Output!$A$3:$A$113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Ausgang!$B$3:$B$113</c:f>
              <c:numCache>
                <c:formatCode>General</c:formatCode>
                <c:ptCount val="111"/>
                <c:pt idx="0">
                  <c:v>21.739349365234375</c:v>
                </c:pt>
                <c:pt idx="1">
                  <c:v>23.321577072143555</c:v>
                </c:pt>
                <c:pt idx="2">
                  <c:v>23.720659255981445</c:v>
                </c:pt>
                <c:pt idx="3">
                  <c:v>24.043552398681641</c:v>
                </c:pt>
                <c:pt idx="4">
                  <c:v>24.329593658447266</c:v>
                </c:pt>
                <c:pt idx="5">
                  <c:v>24.599981307983398</c:v>
                </c:pt>
                <c:pt idx="6">
                  <c:v>24.802484512329102</c:v>
                </c:pt>
                <c:pt idx="7">
                  <c:v>24.950725555419922</c:v>
                </c:pt>
                <c:pt idx="8">
                  <c:v>25.042257308959961</c:v>
                </c:pt>
                <c:pt idx="9">
                  <c:v>25.076272964477539</c:v>
                </c:pt>
                <c:pt idx="10">
                  <c:v>25.146671295166016</c:v>
                </c:pt>
                <c:pt idx="11">
                  <c:v>25.274347305297852</c:v>
                </c:pt>
                <c:pt idx="12">
                  <c:v>25.405811309814453</c:v>
                </c:pt>
                <c:pt idx="13">
                  <c:v>25.603672027587891</c:v>
                </c:pt>
                <c:pt idx="14">
                  <c:v>25.914173126220703</c:v>
                </c:pt>
                <c:pt idx="15">
                  <c:v>26.347702026367188</c:v>
                </c:pt>
                <c:pt idx="16">
                  <c:v>26.8482666015625</c:v>
                </c:pt>
                <c:pt idx="17">
                  <c:v>27.417596817016602</c:v>
                </c:pt>
                <c:pt idx="18">
                  <c:v>28.022510528564453</c:v>
                </c:pt>
                <c:pt idx="19">
                  <c:v>28.544561386108398</c:v>
                </c:pt>
                <c:pt idx="20">
                  <c:v>28.993242263793945</c:v>
                </c:pt>
                <c:pt idx="21">
                  <c:v>29.600151062011719</c:v>
                </c:pt>
                <c:pt idx="22">
                  <c:v>30.256340026855469</c:v>
                </c:pt>
                <c:pt idx="23">
                  <c:v>30.895376205444336</c:v>
                </c:pt>
                <c:pt idx="24">
                  <c:v>31.519952774047852</c:v>
                </c:pt>
                <c:pt idx="25">
                  <c:v>32.139804840087891</c:v>
                </c:pt>
                <c:pt idx="26">
                  <c:v>32.742286682128906</c:v>
                </c:pt>
                <c:pt idx="27">
                  <c:v>33.331390380859375</c:v>
                </c:pt>
                <c:pt idx="28">
                  <c:v>33.900489807128906</c:v>
                </c:pt>
                <c:pt idx="29">
                  <c:v>34.474712371826172</c:v>
                </c:pt>
                <c:pt idx="30">
                  <c:v>35.040515899658203</c:v>
                </c:pt>
                <c:pt idx="31">
                  <c:v>35.593288421630859</c:v>
                </c:pt>
                <c:pt idx="32">
                  <c:v>36.169254302978516</c:v>
                </c:pt>
                <c:pt idx="33">
                  <c:v>36.756381988525391</c:v>
                </c:pt>
                <c:pt idx="34">
                  <c:v>37.350730895996094</c:v>
                </c:pt>
                <c:pt idx="35">
                  <c:v>37.953845977783203</c:v>
                </c:pt>
                <c:pt idx="36">
                  <c:v>38.572578430175781</c:v>
                </c:pt>
                <c:pt idx="37">
                  <c:v>39.204891204833984</c:v>
                </c:pt>
                <c:pt idx="38">
                  <c:v>39.849750518798828</c:v>
                </c:pt>
                <c:pt idx="39">
                  <c:v>40.50897216796875</c:v>
                </c:pt>
                <c:pt idx="40">
                  <c:v>41.18426513671875</c:v>
                </c:pt>
                <c:pt idx="41">
                  <c:v>41.879756927490234</c:v>
                </c:pt>
                <c:pt idx="42">
                  <c:v>42.596172332763672</c:v>
                </c:pt>
                <c:pt idx="43">
                  <c:v>43.334396362304687</c:v>
                </c:pt>
                <c:pt idx="44">
                  <c:v>44.096454620361328</c:v>
                </c:pt>
                <c:pt idx="45">
                  <c:v>44.884017944335937</c:v>
                </c:pt>
                <c:pt idx="46">
                  <c:v>45.700096130371094</c:v>
                </c:pt>
                <c:pt idx="47">
                  <c:v>46.544662475585937</c:v>
                </c:pt>
                <c:pt idx="48">
                  <c:v>47.417549133300781</c:v>
                </c:pt>
                <c:pt idx="49">
                  <c:v>48.319221496582031</c:v>
                </c:pt>
                <c:pt idx="50">
                  <c:v>49.249786376953125</c:v>
                </c:pt>
                <c:pt idx="51">
                  <c:v>50.211345672607422</c:v>
                </c:pt>
                <c:pt idx="52">
                  <c:v>51.202297210693359</c:v>
                </c:pt>
                <c:pt idx="53">
                  <c:v>52.220176696777344</c:v>
                </c:pt>
                <c:pt idx="54">
                  <c:v>53.263607025146484</c:v>
                </c:pt>
                <c:pt idx="55">
                  <c:v>54.331108093261719</c:v>
                </c:pt>
                <c:pt idx="56">
                  <c:v>55.421024322509766</c:v>
                </c:pt>
                <c:pt idx="57">
                  <c:v>56.531581878662109</c:v>
                </c:pt>
                <c:pt idx="58">
                  <c:v>57.660957336425781</c:v>
                </c:pt>
                <c:pt idx="59">
                  <c:v>58.807357788085938</c:v>
                </c:pt>
                <c:pt idx="60">
                  <c:v>59.969120025634766</c:v>
                </c:pt>
                <c:pt idx="61">
                  <c:v>61.144832611083984</c:v>
                </c:pt>
                <c:pt idx="62">
                  <c:v>62.333423614501953</c:v>
                </c:pt>
                <c:pt idx="63">
                  <c:v>63.534236907958984</c:v>
                </c:pt>
                <c:pt idx="64">
                  <c:v>64.747077941894531</c:v>
                </c:pt>
                <c:pt idx="65">
                  <c:v>65.972206115722656</c:v>
                </c:pt>
                <c:pt idx="66">
                  <c:v>67.210311889648437</c:v>
                </c:pt>
                <c:pt idx="67">
                  <c:v>68.46246337890625</c:v>
                </c:pt>
                <c:pt idx="68">
                  <c:v>69.73004150390625</c:v>
                </c:pt>
                <c:pt idx="69">
                  <c:v>71.014671325683594</c:v>
                </c:pt>
                <c:pt idx="70">
                  <c:v>72.318099975585937</c:v>
                </c:pt>
                <c:pt idx="71">
                  <c:v>73.642082214355469</c:v>
                </c:pt>
                <c:pt idx="72">
                  <c:v>74.988243103027344</c:v>
                </c:pt>
                <c:pt idx="73">
                  <c:v>76.357994079589844</c:v>
                </c:pt>
                <c:pt idx="74">
                  <c:v>77.752471923828125</c:v>
                </c:pt>
                <c:pt idx="75">
                  <c:v>79.1724853515625</c:v>
                </c:pt>
                <c:pt idx="76">
                  <c:v>80.618453979492188</c:v>
                </c:pt>
                <c:pt idx="77">
                  <c:v>82.090446472167969</c:v>
                </c:pt>
                <c:pt idx="78">
                  <c:v>83.588127136230469</c:v>
                </c:pt>
                <c:pt idx="79">
                  <c:v>85.110824584960938</c:v>
                </c:pt>
                <c:pt idx="80">
                  <c:v>86.657577514648438</c:v>
                </c:pt>
                <c:pt idx="81">
                  <c:v>88.227195739746094</c:v>
                </c:pt>
                <c:pt idx="82">
                  <c:v>89.818382263183594</c:v>
                </c:pt>
                <c:pt idx="83">
                  <c:v>91.429801940917969</c:v>
                </c:pt>
                <c:pt idx="84">
                  <c:v>93.060073852539063</c:v>
                </c:pt>
                <c:pt idx="85">
                  <c:v>94.707908630371094</c:v>
                </c:pt>
                <c:pt idx="86">
                  <c:v>96.372100830078125</c:v>
                </c:pt>
                <c:pt idx="87">
                  <c:v>98.051597595214844</c:v>
                </c:pt>
                <c:pt idx="88">
                  <c:v>99.745513916015625</c:v>
                </c:pt>
                <c:pt idx="89">
                  <c:v>101.45314025878906</c:v>
                </c:pt>
                <c:pt idx="90">
                  <c:v>103.17390441894531</c:v>
                </c:pt>
                <c:pt idx="91">
                  <c:v>104.90736389160156</c:v>
                </c:pt>
                <c:pt idx="92">
                  <c:v>106.65318298339844</c:v>
                </c:pt>
                <c:pt idx="93">
                  <c:v>108.41110229492187</c:v>
                </c:pt>
                <c:pt idx="94">
                  <c:v>110.18097686767578</c:v>
                </c:pt>
                <c:pt idx="95">
                  <c:v>111.96266174316406</c:v>
                </c:pt>
                <c:pt idx="96">
                  <c:v>113.75601196289063</c:v>
                </c:pt>
                <c:pt idx="97">
                  <c:v>115.56077575683594</c:v>
                </c:pt>
                <c:pt idx="98">
                  <c:v>117.37664794921875</c:v>
                </c:pt>
                <c:pt idx="99">
                  <c:v>119.20343780517578</c:v>
                </c:pt>
                <c:pt idx="100">
                  <c:v>121.04146575927734</c:v>
                </c:pt>
                <c:pt idx="101">
                  <c:v>122.89045715332031</c:v>
                </c:pt>
                <c:pt idx="102">
                  <c:v>124.74995422363281</c:v>
                </c:pt>
                <c:pt idx="103">
                  <c:v>126.61952209472656</c:v>
                </c:pt>
                <c:pt idx="104">
                  <c:v>128.498779296875</c:v>
                </c:pt>
                <c:pt idx="105">
                  <c:v>130.38742065429687</c:v>
                </c:pt>
                <c:pt idx="106">
                  <c:v>132.28526306152344</c:v>
                </c:pt>
                <c:pt idx="107">
                  <c:v>134.19216918945313</c:v>
                </c:pt>
                <c:pt idx="108">
                  <c:v>136.1080322265625</c:v>
                </c:pt>
                <c:pt idx="109">
                  <c:v>138.0328369140625</c:v>
                </c:pt>
                <c:pt idx="110">
                  <c:v>139.96652221679687</c:v>
                </c:pt>
              </c:numCache>
            </c:numRef>
          </c:yVal>
          <c:smooth val="0"/>
          <c:extLst xmlns:c16r2="http://schemas.microsoft.com/office/drawing/2015/06/chart">
            <c:ext xmlns:c16="http://schemas.microsoft.com/office/drawing/2014/chart" uri="{C3380CC4-5D6E-409C-BE32-E72D297353CC}">
              <c16:uniqueId val="{00000000-5C04-C446-83AA-324813379462}"/>
            </c:ext>
          </c:extLst>
        </c:ser>
        <c:ser>
          <c:idx val="1"/>
          <c:order val="1"/>
          <c:tx>
            <c:strRef>
              <c:f>Output!$AD$1</c:f>
              <c:strCache>
                <c:ptCount val="1"/>
                <c:pt idx="0">
                  <c:v>IEA WEO Geschichte (2018)</c:v>
                </c:pt>
              </c:strCache>
            </c:strRef>
          </c:tx>
          <c:spPr>
            <a:ln w="19050" cap="rnd">
              <a:noFill/>
              <a:round/>
            </a:ln>
            <a:effectLst/>
          </c:spPr>
          <c:marker>
            <c:symbol val="diamond"/>
            <c:size val="7"/>
            <c:spPr>
              <a:solidFill>
                <a:srgbClr val="0070C0"/>
              </a:solidFill>
              <a:ln w="9525">
                <a:noFill/>
              </a:ln>
              <a:effectLst/>
            </c:spPr>
          </c:marker>
          <c:xVal>
            <c:numRef>
              <c:f>Output!$A$3:$A$30</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xVal>
          <c:yVal>
            <c:numRef>
              <c:f>Ausgabe!$D$3:$D$30</c:f>
              <c:numCache>
                <c:formatCode>General</c:formatCode>
                <c:ptCount val="28"/>
                <c:pt idx="0">
                  <c:v>22.006414413452148</c:v>
                </c:pt>
                <c:pt idx="10">
                  <c:v>28.28057861328125</c:v>
                </c:pt>
                <c:pt idx="11">
                  <c:v>28.796810150146484</c:v>
                </c:pt>
                <c:pt idx="12">
                  <c:v>29.048437118530273</c:v>
                </c:pt>
                <c:pt idx="13">
                  <c:v>28.771270751953125</c:v>
                </c:pt>
                <c:pt idx="14">
                  <c:v>29.89207649230957</c:v>
                </c:pt>
                <c:pt idx="15">
                  <c:v>30.216554641723633</c:v>
                </c:pt>
                <c:pt idx="16">
                  <c:v>30.474880218505859</c:v>
                </c:pt>
                <c:pt idx="17">
                  <c:v>29.693204879760742</c:v>
                </c:pt>
                <c:pt idx="18">
                  <c:v>29.84309196472168</c:v>
                </c:pt>
                <c:pt idx="19">
                  <c:v>29.441158294677734</c:v>
                </c:pt>
                <c:pt idx="20">
                  <c:v>30.095973968505859</c:v>
                </c:pt>
                <c:pt idx="21">
                  <c:v>28.201866149902344</c:v>
                </c:pt>
                <c:pt idx="22">
                  <c:v>26.867532730102539</c:v>
                </c:pt>
                <c:pt idx="23">
                  <c:v>27.072267532348633</c:v>
                </c:pt>
                <c:pt idx="24">
                  <c:v>27.688564300537109</c:v>
                </c:pt>
                <c:pt idx="25">
                  <c:v>28.064121246337891</c:v>
                </c:pt>
                <c:pt idx="26">
                  <c:v>28.442607879638672</c:v>
                </c:pt>
                <c:pt idx="27">
                  <c:v>28.79136848449707</c:v>
                </c:pt>
              </c:numCache>
            </c:numRef>
          </c:yVal>
          <c:smooth val="0"/>
          <c:extLst xmlns:c16r2="http://schemas.microsoft.com/office/drawing/2015/06/chart">
            <c:ext xmlns:c16="http://schemas.microsoft.com/office/drawing/2014/chart" uri="{C3380CC4-5D6E-409C-BE32-E72D297353CC}">
              <c16:uniqueId val="{00000001-5C04-C446-83AA-324813379462}"/>
            </c:ext>
          </c:extLst>
        </c:ser>
        <c:ser>
          <c:idx val="2"/>
          <c:order val="2"/>
          <c:tx>
            <c:strRef>
              <c:f>Output!$D$1</c:f>
              <c:strCache>
                <c:ptCount val="1"/>
                <c:pt idx="0">
                  <c:v>IEA WEO Aktuelle Politik (2018)</c:v>
                </c:pt>
              </c:strCache>
            </c:strRef>
          </c:tx>
          <c:spPr>
            <a:ln w="28575" cap="rnd">
              <a:noFill/>
              <a:round/>
            </a:ln>
            <a:effectLst/>
          </c:spPr>
          <c:marker>
            <c:symbol val="circle"/>
            <c:size val="7"/>
            <c:spPr>
              <a:solidFill>
                <a:srgbClr val="FF0000"/>
              </a:solidFill>
              <a:ln w="9525">
                <a:noFill/>
              </a:ln>
              <a:effectLst/>
            </c:spPr>
          </c:marker>
          <c:dPt>
            <c:idx val="19"/>
            <c:marker>
              <c:symbol val="triangle"/>
              <c:size val="7"/>
            </c:marker>
            <c:bubble3D val="0"/>
            <c:extLst xmlns:c16r2="http://schemas.microsoft.com/office/drawing/2015/06/chart">
              <c:ext xmlns:c16="http://schemas.microsoft.com/office/drawing/2014/chart" uri="{C3380CC4-5D6E-409C-BE32-E72D297353CC}">
                <c16:uniqueId val="{00000002-5C04-C446-83AA-324813379462}"/>
              </c:ext>
            </c:extLst>
          </c:dPt>
          <c:xVal>
            <c:numRef>
              <c:f>Ausgabe!$A$34:$A$113</c:f>
              <c:numCache>
                <c:formatCode>General</c:formatCode>
                <c:ptCount val="8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pt idx="30">
                  <c:v>2051</c:v>
                </c:pt>
                <c:pt idx="31">
                  <c:v>2052</c:v>
                </c:pt>
                <c:pt idx="32">
                  <c:v>2053</c:v>
                </c:pt>
                <c:pt idx="33">
                  <c:v>2054</c:v>
                </c:pt>
                <c:pt idx="34">
                  <c:v>2055</c:v>
                </c:pt>
                <c:pt idx="35">
                  <c:v>2056</c:v>
                </c:pt>
                <c:pt idx="36">
                  <c:v>2057</c:v>
                </c:pt>
                <c:pt idx="37">
                  <c:v>2058</c:v>
                </c:pt>
                <c:pt idx="38">
                  <c:v>2059</c:v>
                </c:pt>
                <c:pt idx="39">
                  <c:v>2060</c:v>
                </c:pt>
                <c:pt idx="40">
                  <c:v>2061</c:v>
                </c:pt>
                <c:pt idx="41">
                  <c:v>2062</c:v>
                </c:pt>
                <c:pt idx="42">
                  <c:v>2063</c:v>
                </c:pt>
                <c:pt idx="43">
                  <c:v>2064</c:v>
                </c:pt>
                <c:pt idx="44">
                  <c:v>2065</c:v>
                </c:pt>
                <c:pt idx="45">
                  <c:v>2066</c:v>
                </c:pt>
                <c:pt idx="46">
                  <c:v>2067</c:v>
                </c:pt>
                <c:pt idx="47">
                  <c:v>2068</c:v>
                </c:pt>
                <c:pt idx="48">
                  <c:v>2069</c:v>
                </c:pt>
                <c:pt idx="49">
                  <c:v>2070</c:v>
                </c:pt>
                <c:pt idx="50">
                  <c:v>2071</c:v>
                </c:pt>
                <c:pt idx="51">
                  <c:v>2072</c:v>
                </c:pt>
                <c:pt idx="52">
                  <c:v>2073</c:v>
                </c:pt>
                <c:pt idx="53">
                  <c:v>2074</c:v>
                </c:pt>
                <c:pt idx="54">
                  <c:v>2075</c:v>
                </c:pt>
                <c:pt idx="55">
                  <c:v>2076</c:v>
                </c:pt>
                <c:pt idx="56">
                  <c:v>2077</c:v>
                </c:pt>
                <c:pt idx="57">
                  <c:v>2078</c:v>
                </c:pt>
                <c:pt idx="58">
                  <c:v>2079</c:v>
                </c:pt>
                <c:pt idx="59">
                  <c:v>2080</c:v>
                </c:pt>
                <c:pt idx="60">
                  <c:v>2081</c:v>
                </c:pt>
                <c:pt idx="61">
                  <c:v>2082</c:v>
                </c:pt>
                <c:pt idx="62">
                  <c:v>2083</c:v>
                </c:pt>
                <c:pt idx="63">
                  <c:v>2084</c:v>
                </c:pt>
                <c:pt idx="64">
                  <c:v>2085</c:v>
                </c:pt>
                <c:pt idx="65">
                  <c:v>2086</c:v>
                </c:pt>
                <c:pt idx="66">
                  <c:v>2087</c:v>
                </c:pt>
                <c:pt idx="67">
                  <c:v>2088</c:v>
                </c:pt>
                <c:pt idx="68">
                  <c:v>2089</c:v>
                </c:pt>
                <c:pt idx="69">
                  <c:v>2090</c:v>
                </c:pt>
                <c:pt idx="70">
                  <c:v>2091</c:v>
                </c:pt>
                <c:pt idx="71">
                  <c:v>2092</c:v>
                </c:pt>
                <c:pt idx="72">
                  <c:v>2093</c:v>
                </c:pt>
                <c:pt idx="73">
                  <c:v>2094</c:v>
                </c:pt>
                <c:pt idx="74">
                  <c:v>2095</c:v>
                </c:pt>
                <c:pt idx="75">
                  <c:v>2096</c:v>
                </c:pt>
                <c:pt idx="76">
                  <c:v>2097</c:v>
                </c:pt>
                <c:pt idx="77">
                  <c:v>2098</c:v>
                </c:pt>
                <c:pt idx="78">
                  <c:v>2099</c:v>
                </c:pt>
                <c:pt idx="79">
                  <c:v>2100</c:v>
                </c:pt>
              </c:numCache>
            </c:numRef>
          </c:xVal>
          <c:yVal>
            <c:numRef>
              <c:f>Ausgang!$D$34:$D$113</c:f>
              <c:numCache>
                <c:formatCode>General</c:formatCode>
                <c:ptCount val="80"/>
                <c:pt idx="4">
                  <c:v>33.601161956787109</c:v>
                </c:pt>
                <c:pt idx="9">
                  <c:v>35.348316192626953</c:v>
                </c:pt>
                <c:pt idx="14">
                  <c:v>37.216045379638672</c:v>
                </c:pt>
                <c:pt idx="19">
                  <c:v>39.805164337158203</c:v>
                </c:pt>
              </c:numCache>
            </c:numRef>
          </c:yVal>
          <c:smooth val="0"/>
          <c:extLst xmlns:c16r2="http://schemas.microsoft.com/office/drawing/2015/06/chart">
            <c:ext xmlns:c16="http://schemas.microsoft.com/office/drawing/2014/chart" uri="{C3380CC4-5D6E-409C-BE32-E72D297353CC}">
              <c16:uniqueId val="{00000003-5C04-C446-83AA-324813379462}"/>
            </c:ext>
          </c:extLst>
        </c:ser>
        <c:ser>
          <c:idx val="3"/>
          <c:order val="3"/>
          <c:tx>
            <c:strRef>
              <c:f>Ausgabe!$AE$1</c:f>
              <c:strCache>
                <c:ptCount val="1"/>
                <c:pt idx="0">
                  <c:v>Shell-Verlauf (2018)</c:v>
                </c:pt>
              </c:strCache>
            </c:strRef>
          </c:tx>
          <c:spPr>
            <a:ln w="19050" cap="rnd">
              <a:noFill/>
              <a:round/>
            </a:ln>
            <a:effectLst/>
          </c:spPr>
          <c:marker>
            <c:symbol val="triangle"/>
            <c:size val="7"/>
            <c:spPr>
              <a:solidFill>
                <a:srgbClr val="FFFF00"/>
              </a:solidFill>
              <a:ln w="9525">
                <a:solidFill>
                  <a:schemeClr val="accent4"/>
                </a:solidFill>
              </a:ln>
              <a:effectLst/>
            </c:spPr>
          </c:marker>
          <c:xVal>
            <c:numRef>
              <c:f>Ausgabe!$A$3:$A$28</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xVal>
          <c:yVal>
            <c:numRef>
              <c:f>Ausgabe!$I$3:$I$28</c:f>
              <c:numCache>
                <c:formatCode>General</c:formatCode>
                <c:ptCount val="26"/>
                <c:pt idx="0">
                  <c:v>22.012001037597656</c:v>
                </c:pt>
                <c:pt idx="5">
                  <c:v>25.470605850219727</c:v>
                </c:pt>
                <c:pt idx="10">
                  <c:v>28.291530609130859</c:v>
                </c:pt>
                <c:pt idx="15">
                  <c:v>30.229629516601563</c:v>
                </c:pt>
                <c:pt idx="20">
                  <c:v>30.107265472412109</c:v>
                </c:pt>
                <c:pt idx="25">
                  <c:v>28.087886810302734</c:v>
                </c:pt>
              </c:numCache>
            </c:numRef>
          </c:yVal>
          <c:smooth val="0"/>
          <c:extLst xmlns:c16r2="http://schemas.microsoft.com/office/drawing/2015/06/chart">
            <c:ext xmlns:c16="http://schemas.microsoft.com/office/drawing/2014/chart" uri="{C3380CC4-5D6E-409C-BE32-E72D297353CC}">
              <c16:uniqueId val="{00000004-5C04-C446-83AA-324813379462}"/>
            </c:ext>
          </c:extLst>
        </c:ser>
        <c:ser>
          <c:idx val="10"/>
          <c:order val="4"/>
          <c:tx>
            <c:strRef>
              <c:f>Ausgabe!$H$1</c:f>
              <c:strCache>
                <c:ptCount val="1"/>
                <c:pt idx="0">
                  <c:v>Muschelberg (2013)</c:v>
                </c:pt>
              </c:strCache>
            </c:strRef>
          </c:tx>
          <c:spPr>
            <a:ln w="19050" cap="rnd">
              <a:noFill/>
              <a:round/>
            </a:ln>
            <a:effectLst/>
          </c:spPr>
          <c:marker>
            <c:symbol val="circle"/>
            <c:size val="7"/>
            <c:spPr>
              <a:solidFill>
                <a:srgbClr val="00B050"/>
              </a:solidFill>
              <a:ln w="9525">
                <a:solidFill>
                  <a:schemeClr val="accent5">
                    <a:lumMod val="60000"/>
                  </a:schemeClr>
                </a:solidFill>
              </a:ln>
              <a:effectLst/>
            </c:spPr>
          </c:marker>
          <c:xVal>
            <c:numRef>
              <c:f>Ausgabe!$A$33:$A$113</c:f>
              <c:numCache>
                <c:formatCode>General</c:formatCode>
                <c:ptCount val="8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pt idx="45">
                  <c:v>2065</c:v>
                </c:pt>
                <c:pt idx="46">
                  <c:v>2066</c:v>
                </c:pt>
                <c:pt idx="47">
                  <c:v>2067</c:v>
                </c:pt>
                <c:pt idx="48">
                  <c:v>2068</c:v>
                </c:pt>
                <c:pt idx="49">
                  <c:v>2069</c:v>
                </c:pt>
                <c:pt idx="50">
                  <c:v>2070</c:v>
                </c:pt>
                <c:pt idx="51">
                  <c:v>2071</c:v>
                </c:pt>
                <c:pt idx="52">
                  <c:v>2072</c:v>
                </c:pt>
                <c:pt idx="53">
                  <c:v>2073</c:v>
                </c:pt>
                <c:pt idx="54">
                  <c:v>2074</c:v>
                </c:pt>
                <c:pt idx="55">
                  <c:v>2075</c:v>
                </c:pt>
                <c:pt idx="56">
                  <c:v>2076</c:v>
                </c:pt>
                <c:pt idx="57">
                  <c:v>2077</c:v>
                </c:pt>
                <c:pt idx="58">
                  <c:v>2078</c:v>
                </c:pt>
                <c:pt idx="59">
                  <c:v>2079</c:v>
                </c:pt>
                <c:pt idx="60">
                  <c:v>2080</c:v>
                </c:pt>
                <c:pt idx="61">
                  <c:v>2081</c:v>
                </c:pt>
                <c:pt idx="62">
                  <c:v>2082</c:v>
                </c:pt>
                <c:pt idx="63">
                  <c:v>2083</c:v>
                </c:pt>
                <c:pt idx="64">
                  <c:v>2084</c:v>
                </c:pt>
                <c:pt idx="65">
                  <c:v>2085</c:v>
                </c:pt>
                <c:pt idx="66">
                  <c:v>2086</c:v>
                </c:pt>
                <c:pt idx="67">
                  <c:v>2087</c:v>
                </c:pt>
                <c:pt idx="68">
                  <c:v>2088</c:v>
                </c:pt>
                <c:pt idx="69">
                  <c:v>2089</c:v>
                </c:pt>
                <c:pt idx="70">
                  <c:v>2090</c:v>
                </c:pt>
                <c:pt idx="71">
                  <c:v>2091</c:v>
                </c:pt>
                <c:pt idx="72">
                  <c:v>2092</c:v>
                </c:pt>
                <c:pt idx="73">
                  <c:v>2093</c:v>
                </c:pt>
                <c:pt idx="74">
                  <c:v>2094</c:v>
                </c:pt>
                <c:pt idx="75">
                  <c:v>2095</c:v>
                </c:pt>
                <c:pt idx="76">
                  <c:v>2096</c:v>
                </c:pt>
                <c:pt idx="77">
                  <c:v>2097</c:v>
                </c:pt>
                <c:pt idx="78">
                  <c:v>2098</c:v>
                </c:pt>
                <c:pt idx="79">
                  <c:v>2099</c:v>
                </c:pt>
                <c:pt idx="80">
                  <c:v>2100</c:v>
                </c:pt>
              </c:numCache>
            </c:numRef>
          </c:xVal>
          <c:yVal>
            <c:numRef>
              <c:f>Ausgang!$H$33:$H$113</c:f>
              <c:numCache>
                <c:formatCode>General</c:formatCode>
                <c:ptCount val="81"/>
                <c:pt idx="0">
                  <c:v>37.5</c:v>
                </c:pt>
                <c:pt idx="10">
                  <c:v>55.599998474121094</c:v>
                </c:pt>
                <c:pt idx="20">
                  <c:v>74.599998474121094</c:v>
                </c:pt>
                <c:pt idx="30">
                  <c:v>91.900001525878906</c:v>
                </c:pt>
                <c:pt idx="40">
                  <c:v>107.5</c:v>
                </c:pt>
              </c:numCache>
            </c:numRef>
          </c:yVal>
          <c:smooth val="0"/>
          <c:extLst xmlns:c16r2="http://schemas.microsoft.com/office/drawing/2015/06/chart">
            <c:ext xmlns:c16="http://schemas.microsoft.com/office/drawing/2014/chart" uri="{C3380CC4-5D6E-409C-BE32-E72D297353CC}">
              <c16:uniqueId val="{00000005-5C04-C446-83AA-324813379462}"/>
            </c:ext>
          </c:extLst>
        </c:ser>
        <c:ser>
          <c:idx val="4"/>
          <c:order val="5"/>
          <c:tx>
            <c:strRef>
              <c:f>Ausgabe!$K$1</c:f>
              <c:strCache>
                <c:ptCount val="1"/>
                <c:pt idx="0">
                  <c:v>PBL IMAGE SSP2 Grundlinie (2016)</c:v>
                </c:pt>
              </c:strCache>
            </c:strRef>
          </c:tx>
          <c:spPr>
            <a:ln w="28575" cap="rnd">
              <a:solidFill>
                <a:srgbClr val="7030A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Ausgang!$K$3:$K$113</c:f>
              <c:numCache>
                <c:formatCode>General</c:formatCode>
                <c:ptCount val="111"/>
                <c:pt idx="15">
                  <c:v>29.893882751464844</c:v>
                </c:pt>
                <c:pt idx="16">
                  <c:v>29.868686676025391</c:v>
                </c:pt>
                <c:pt idx="17">
                  <c:v>29.843494415283203</c:v>
                </c:pt>
                <c:pt idx="18">
                  <c:v>29.81829833984375</c:v>
                </c:pt>
                <c:pt idx="19">
                  <c:v>29.793106079101563</c:v>
                </c:pt>
                <c:pt idx="20">
                  <c:v>29.767910003662109</c:v>
                </c:pt>
                <c:pt idx="21">
                  <c:v>30.024837493896484</c:v>
                </c:pt>
                <c:pt idx="22">
                  <c:v>30.281764984130859</c:v>
                </c:pt>
                <c:pt idx="23">
                  <c:v>30.538692474365234</c:v>
                </c:pt>
                <c:pt idx="24">
                  <c:v>30.795619964599609</c:v>
                </c:pt>
                <c:pt idx="25">
                  <c:v>31.052545547485352</c:v>
                </c:pt>
                <c:pt idx="26">
                  <c:v>31.309473037719727</c:v>
                </c:pt>
                <c:pt idx="27">
                  <c:v>31.566400527954102</c:v>
                </c:pt>
                <c:pt idx="28">
                  <c:v>31.823326110839844</c:v>
                </c:pt>
                <c:pt idx="29">
                  <c:v>32.080253601074219</c:v>
                </c:pt>
                <c:pt idx="30">
                  <c:v>32.337181091308594</c:v>
                </c:pt>
                <c:pt idx="31">
                  <c:v>32.993434906005859</c:v>
                </c:pt>
                <c:pt idx="32">
                  <c:v>33.649688720703125</c:v>
                </c:pt>
                <c:pt idx="33">
                  <c:v>34.305938720703125</c:v>
                </c:pt>
                <c:pt idx="34">
                  <c:v>34.962192535400391</c:v>
                </c:pt>
                <c:pt idx="35">
                  <c:v>35.618446350097656</c:v>
                </c:pt>
                <c:pt idx="36">
                  <c:v>36.274696350097656</c:v>
                </c:pt>
                <c:pt idx="37">
                  <c:v>36.930950164794922</c:v>
                </c:pt>
                <c:pt idx="38">
                  <c:v>37.587203979492188</c:v>
                </c:pt>
                <c:pt idx="39">
                  <c:v>38.243457794189453</c:v>
                </c:pt>
                <c:pt idx="40">
                  <c:v>38.899711608886719</c:v>
                </c:pt>
                <c:pt idx="41">
                  <c:v>38.778053283691406</c:v>
                </c:pt>
                <c:pt idx="42">
                  <c:v>38.656398773193359</c:v>
                </c:pt>
                <c:pt idx="43">
                  <c:v>38.534740447998047</c:v>
                </c:pt>
                <c:pt idx="44">
                  <c:v>38.4130859375</c:v>
                </c:pt>
                <c:pt idx="45">
                  <c:v>38.291427612304688</c:v>
                </c:pt>
                <c:pt idx="46">
                  <c:v>38.169773101806641</c:v>
                </c:pt>
                <c:pt idx="47">
                  <c:v>38.048118591308594</c:v>
                </c:pt>
                <c:pt idx="48">
                  <c:v>37.926460266113281</c:v>
                </c:pt>
                <c:pt idx="49">
                  <c:v>37.804805755615234</c:v>
                </c:pt>
                <c:pt idx="50">
                  <c:v>37.683147430419922</c:v>
                </c:pt>
                <c:pt idx="51">
                  <c:v>37.184463500976563</c:v>
                </c:pt>
                <c:pt idx="52">
                  <c:v>36.685779571533203</c:v>
                </c:pt>
                <c:pt idx="53">
                  <c:v>36.187095642089844</c:v>
                </c:pt>
                <c:pt idx="54">
                  <c:v>35.688411712646484</c:v>
                </c:pt>
                <c:pt idx="55">
                  <c:v>35.189727783203125</c:v>
                </c:pt>
                <c:pt idx="56">
                  <c:v>34.691047668457031</c:v>
                </c:pt>
                <c:pt idx="57">
                  <c:v>34.192363739013672</c:v>
                </c:pt>
                <c:pt idx="58">
                  <c:v>33.693679809570313</c:v>
                </c:pt>
                <c:pt idx="59">
                  <c:v>33.194995880126953</c:v>
                </c:pt>
                <c:pt idx="60">
                  <c:v>32.696311950683594</c:v>
                </c:pt>
                <c:pt idx="61">
                  <c:v>33.288524627685547</c:v>
                </c:pt>
                <c:pt idx="62">
                  <c:v>33.880733489990234</c:v>
                </c:pt>
                <c:pt idx="63">
                  <c:v>34.472946166992187</c:v>
                </c:pt>
                <c:pt idx="64">
                  <c:v>35.065158843994141</c:v>
                </c:pt>
                <c:pt idx="65">
                  <c:v>35.657371520996094</c:v>
                </c:pt>
                <c:pt idx="66">
                  <c:v>36.249584197998047</c:v>
                </c:pt>
                <c:pt idx="67">
                  <c:v>36.841796875</c:v>
                </c:pt>
                <c:pt idx="68">
                  <c:v>37.434005737304688</c:v>
                </c:pt>
                <c:pt idx="69">
                  <c:v>38.026218414306641</c:v>
                </c:pt>
                <c:pt idx="70">
                  <c:v>38.618431091308594</c:v>
                </c:pt>
                <c:pt idx="71">
                  <c:v>39.071037292480469</c:v>
                </c:pt>
                <c:pt idx="72">
                  <c:v>39.523643493652344</c:v>
                </c:pt>
                <c:pt idx="73">
                  <c:v>39.976253509521484</c:v>
                </c:pt>
                <c:pt idx="74">
                  <c:v>40.428859710693359</c:v>
                </c:pt>
                <c:pt idx="75">
                  <c:v>40.881465911865234</c:v>
                </c:pt>
                <c:pt idx="76">
                  <c:v>41.334072113037109</c:v>
                </c:pt>
                <c:pt idx="77">
                  <c:v>41.786678314208984</c:v>
                </c:pt>
                <c:pt idx="78">
                  <c:v>42.239288330078125</c:v>
                </c:pt>
                <c:pt idx="79">
                  <c:v>42.69189453125</c:v>
                </c:pt>
                <c:pt idx="80">
                  <c:v>43.144500732421875</c:v>
                </c:pt>
                <c:pt idx="81">
                  <c:v>43.344661712646484</c:v>
                </c:pt>
                <c:pt idx="82">
                  <c:v>43.544822692871094</c:v>
                </c:pt>
                <c:pt idx="83">
                  <c:v>43.744979858398438</c:v>
                </c:pt>
                <c:pt idx="84">
                  <c:v>43.945140838623047</c:v>
                </c:pt>
                <c:pt idx="85">
                  <c:v>44.145301818847656</c:v>
                </c:pt>
                <c:pt idx="86">
                  <c:v>44.345458984375</c:v>
                </c:pt>
                <c:pt idx="87">
                  <c:v>44.545619964599609</c:v>
                </c:pt>
                <c:pt idx="88">
                  <c:v>44.745780944824219</c:v>
                </c:pt>
                <c:pt idx="89">
                  <c:v>44.945941925048828</c:v>
                </c:pt>
                <c:pt idx="90">
                  <c:v>45.146102905273438</c:v>
                </c:pt>
                <c:pt idx="91">
                  <c:v>44.840568542480469</c:v>
                </c:pt>
                <c:pt idx="92">
                  <c:v>44.535037994384766</c:v>
                </c:pt>
                <c:pt idx="93">
                  <c:v>44.229503631591797</c:v>
                </c:pt>
                <c:pt idx="94">
                  <c:v>43.923973083496094</c:v>
                </c:pt>
                <c:pt idx="95">
                  <c:v>43.618438720703125</c:v>
                </c:pt>
                <c:pt idx="96">
                  <c:v>43.312908172607422</c:v>
                </c:pt>
                <c:pt idx="97">
                  <c:v>43.007377624511719</c:v>
                </c:pt>
                <c:pt idx="98">
                  <c:v>42.70184326171875</c:v>
                </c:pt>
                <c:pt idx="99">
                  <c:v>42.396312713623047</c:v>
                </c:pt>
                <c:pt idx="100">
                  <c:v>42.090782165527344</c:v>
                </c:pt>
                <c:pt idx="101">
                  <c:v>41.437591552734375</c:v>
                </c:pt>
                <c:pt idx="102">
                  <c:v>40.784400939941406</c:v>
                </c:pt>
                <c:pt idx="103">
                  <c:v>40.131210327148438</c:v>
                </c:pt>
                <c:pt idx="104">
                  <c:v>39.478019714355469</c:v>
                </c:pt>
                <c:pt idx="105">
                  <c:v>38.8248291015625</c:v>
                </c:pt>
                <c:pt idx="106">
                  <c:v>38.171638488769531</c:v>
                </c:pt>
                <c:pt idx="107">
                  <c:v>37.518447875976563</c:v>
                </c:pt>
                <c:pt idx="108">
                  <c:v>36.865257263183594</c:v>
                </c:pt>
                <c:pt idx="109">
                  <c:v>36.212070465087891</c:v>
                </c:pt>
                <c:pt idx="110">
                  <c:v>35.558879852294922</c:v>
                </c:pt>
              </c:numCache>
            </c:numRef>
          </c:yVal>
          <c:smooth val="0"/>
          <c:extLst xmlns:c16r2="http://schemas.microsoft.com/office/drawing/2015/06/chart">
            <c:ext xmlns:c16="http://schemas.microsoft.com/office/drawing/2014/chart" uri="{C3380CC4-5D6E-409C-BE32-E72D297353CC}">
              <c16:uniqueId val="{00000006-5C04-C446-83AA-324813379462}"/>
            </c:ext>
          </c:extLst>
        </c:ser>
        <c:ser>
          <c:idx val="5"/>
          <c:order val="6"/>
          <c:tx>
            <c:strRef>
              <c:f>Ausgabe!$L$1</c:f>
              <c:strCache>
                <c:ptCount val="1"/>
                <c:pt idx="0">
                  <c:v>IIASA MESSAGE-GLOBIOM SSP2 Baseline (2016)</c:v>
                </c:pt>
              </c:strCache>
            </c:strRef>
          </c:tx>
          <c:spPr>
            <a:ln w="19050" cap="rnd">
              <a:solidFill>
                <a:schemeClr val="accent5">
                  <a:lumMod val="50000"/>
                </a:schemeClr>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Ausgang!$L$3:$L$113</c:f>
              <c:numCache>
                <c:formatCode>General</c:formatCode>
                <c:ptCount val="111"/>
                <c:pt idx="15">
                  <c:v>29.897998809814453</c:v>
                </c:pt>
                <c:pt idx="16">
                  <c:v>29.856599807739258</c:v>
                </c:pt>
                <c:pt idx="17">
                  <c:v>29.81519889831543</c:v>
                </c:pt>
                <c:pt idx="18">
                  <c:v>29.773799896240234</c:v>
                </c:pt>
                <c:pt idx="19">
                  <c:v>29.732400894165039</c:v>
                </c:pt>
                <c:pt idx="20">
                  <c:v>29.691001892089844</c:v>
                </c:pt>
                <c:pt idx="21">
                  <c:v>30.304500579833984</c:v>
                </c:pt>
                <c:pt idx="22">
                  <c:v>30.918001174926758</c:v>
                </c:pt>
                <c:pt idx="23">
                  <c:v>31.531501770019531</c:v>
                </c:pt>
                <c:pt idx="24">
                  <c:v>32.145000457763672</c:v>
                </c:pt>
                <c:pt idx="25">
                  <c:v>32.758499145507813</c:v>
                </c:pt>
                <c:pt idx="26">
                  <c:v>33.372001647949219</c:v>
                </c:pt>
                <c:pt idx="27">
                  <c:v>33.985500335693359</c:v>
                </c:pt>
                <c:pt idx="28">
                  <c:v>34.599002838134766</c:v>
                </c:pt>
                <c:pt idx="29">
                  <c:v>35.212501525878906</c:v>
                </c:pt>
                <c:pt idx="30">
                  <c:v>35.826000213623047</c:v>
                </c:pt>
                <c:pt idx="31">
                  <c:v>35.587200164794922</c:v>
                </c:pt>
                <c:pt idx="32">
                  <c:v>35.348400115966797</c:v>
                </c:pt>
                <c:pt idx="33">
                  <c:v>35.109600067138672</c:v>
                </c:pt>
                <c:pt idx="34">
                  <c:v>34.870800018310547</c:v>
                </c:pt>
                <c:pt idx="35">
                  <c:v>34.631999969482422</c:v>
                </c:pt>
                <c:pt idx="36">
                  <c:v>34.393199920654297</c:v>
                </c:pt>
                <c:pt idx="37">
                  <c:v>34.154399871826172</c:v>
                </c:pt>
                <c:pt idx="38">
                  <c:v>33.915599822998047</c:v>
                </c:pt>
                <c:pt idx="39">
                  <c:v>33.676799774169922</c:v>
                </c:pt>
                <c:pt idx="40">
                  <c:v>33.437999725341797</c:v>
                </c:pt>
                <c:pt idx="41">
                  <c:v>32.270099639892578</c:v>
                </c:pt>
                <c:pt idx="42">
                  <c:v>31.102199554443359</c:v>
                </c:pt>
                <c:pt idx="43">
                  <c:v>29.934299468994141</c:v>
                </c:pt>
                <c:pt idx="44">
                  <c:v>28.766399383544922</c:v>
                </c:pt>
                <c:pt idx="45">
                  <c:v>27.598499298095703</c:v>
                </c:pt>
                <c:pt idx="46">
                  <c:v>26.430599212646484</c:v>
                </c:pt>
                <c:pt idx="47">
                  <c:v>25.262699127197266</c:v>
                </c:pt>
                <c:pt idx="48">
                  <c:v>24.094799041748047</c:v>
                </c:pt>
                <c:pt idx="49">
                  <c:v>22.926898956298828</c:v>
                </c:pt>
                <c:pt idx="50">
                  <c:v>21.758998870849609</c:v>
                </c:pt>
                <c:pt idx="51">
                  <c:v>20.877599716186523</c:v>
                </c:pt>
                <c:pt idx="52">
                  <c:v>19.996198654174805</c:v>
                </c:pt>
                <c:pt idx="53">
                  <c:v>19.114799499511719</c:v>
                </c:pt>
                <c:pt idx="54">
                  <c:v>18.233400344848633</c:v>
                </c:pt>
                <c:pt idx="55">
                  <c:v>17.351999282836914</c:v>
                </c:pt>
                <c:pt idx="56">
                  <c:v>16.470600128173828</c:v>
                </c:pt>
                <c:pt idx="57">
                  <c:v>15.589200019836426</c:v>
                </c:pt>
                <c:pt idx="58">
                  <c:v>14.707799911499023</c:v>
                </c:pt>
                <c:pt idx="59">
                  <c:v>13.826399803161621</c:v>
                </c:pt>
                <c:pt idx="60">
                  <c:v>12.944999694824219</c:v>
                </c:pt>
                <c:pt idx="61">
                  <c:v>13.346099853515625</c:v>
                </c:pt>
                <c:pt idx="62">
                  <c:v>13.747200012207031</c:v>
                </c:pt>
                <c:pt idx="63">
                  <c:v>14.148300170898438</c:v>
                </c:pt>
                <c:pt idx="64">
                  <c:v>14.549400329589844</c:v>
                </c:pt>
                <c:pt idx="65">
                  <c:v>14.95050048828125</c:v>
                </c:pt>
                <c:pt idx="66">
                  <c:v>15.35159969329834</c:v>
                </c:pt>
                <c:pt idx="67">
                  <c:v>15.752699851989746</c:v>
                </c:pt>
                <c:pt idx="68">
                  <c:v>16.153799057006836</c:v>
                </c:pt>
                <c:pt idx="69">
                  <c:v>16.554899215698242</c:v>
                </c:pt>
                <c:pt idx="70">
                  <c:v>16.955999374389648</c:v>
                </c:pt>
                <c:pt idx="71">
                  <c:v>18.216899871826172</c:v>
                </c:pt>
                <c:pt idx="72">
                  <c:v>19.477800369262695</c:v>
                </c:pt>
                <c:pt idx="73">
                  <c:v>20.738698959350586</c:v>
                </c:pt>
                <c:pt idx="74">
                  <c:v>21.999599456787109</c:v>
                </c:pt>
                <c:pt idx="75">
                  <c:v>23.260499954223633</c:v>
                </c:pt>
                <c:pt idx="76">
                  <c:v>24.521398544311523</c:v>
                </c:pt>
                <c:pt idx="77">
                  <c:v>25.782299041748047</c:v>
                </c:pt>
                <c:pt idx="78">
                  <c:v>27.04319953918457</c:v>
                </c:pt>
                <c:pt idx="79">
                  <c:v>28.304098129272461</c:v>
                </c:pt>
                <c:pt idx="80">
                  <c:v>29.564998626708984</c:v>
                </c:pt>
                <c:pt idx="81">
                  <c:v>31.822198867797852</c:v>
                </c:pt>
                <c:pt idx="82">
                  <c:v>34.079399108886719</c:v>
                </c:pt>
                <c:pt idx="83">
                  <c:v>36.336597442626953</c:v>
                </c:pt>
                <c:pt idx="84">
                  <c:v>38.593799591064453</c:v>
                </c:pt>
                <c:pt idx="85">
                  <c:v>40.850997924804688</c:v>
                </c:pt>
                <c:pt idx="86">
                  <c:v>43.108200073242188</c:v>
                </c:pt>
                <c:pt idx="87">
                  <c:v>45.365398406982422</c:v>
                </c:pt>
                <c:pt idx="88">
                  <c:v>47.622600555419922</c:v>
                </c:pt>
                <c:pt idx="89">
                  <c:v>49.879798889160156</c:v>
                </c:pt>
                <c:pt idx="90">
                  <c:v>52.137001037597656</c:v>
                </c:pt>
                <c:pt idx="91">
                  <c:v>55.954498291015625</c:v>
                </c:pt>
                <c:pt idx="92">
                  <c:v>59.771999359130859</c:v>
                </c:pt>
                <c:pt idx="93">
                  <c:v>63.589500427246094</c:v>
                </c:pt>
                <c:pt idx="94">
                  <c:v>67.406997680664063</c:v>
                </c:pt>
                <c:pt idx="95">
                  <c:v>71.224502563476562</c:v>
                </c:pt>
                <c:pt idx="96">
                  <c:v>75.041999816894531</c:v>
                </c:pt>
                <c:pt idx="97">
                  <c:v>78.8594970703125</c:v>
                </c:pt>
                <c:pt idx="98">
                  <c:v>82.677001953125</c:v>
                </c:pt>
                <c:pt idx="99">
                  <c:v>86.494499206542969</c:v>
                </c:pt>
                <c:pt idx="100">
                  <c:v>90.311996459960938</c:v>
                </c:pt>
                <c:pt idx="101">
                  <c:v>94.880996704101563</c:v>
                </c:pt>
                <c:pt idx="102">
                  <c:v>99.449996948242188</c:v>
                </c:pt>
                <c:pt idx="103">
                  <c:v>104.01899719238281</c:v>
                </c:pt>
                <c:pt idx="104">
                  <c:v>108.58799743652344</c:v>
                </c:pt>
                <c:pt idx="105">
                  <c:v>113.15699768066406</c:v>
                </c:pt>
                <c:pt idx="106">
                  <c:v>117.72599792480469</c:v>
                </c:pt>
                <c:pt idx="107">
                  <c:v>122.29499816894531</c:v>
                </c:pt>
                <c:pt idx="108">
                  <c:v>126.86399841308594</c:v>
                </c:pt>
                <c:pt idx="109">
                  <c:v>131.43299865722656</c:v>
                </c:pt>
                <c:pt idx="110">
                  <c:v>136.00199890136719</c:v>
                </c:pt>
              </c:numCache>
            </c:numRef>
          </c:yVal>
          <c:smooth val="0"/>
          <c:extLst xmlns:c16r2="http://schemas.microsoft.com/office/drawing/2015/06/chart">
            <c:ext xmlns:c16="http://schemas.microsoft.com/office/drawing/2014/chart" uri="{C3380CC4-5D6E-409C-BE32-E72D297353CC}">
              <c16:uniqueId val="{00000007-5C04-C446-83AA-324813379462}"/>
            </c:ext>
          </c:extLst>
        </c:ser>
        <c:ser>
          <c:idx val="6"/>
          <c:order val="7"/>
          <c:tx>
            <c:strRef>
              <c:f>Ausgabe!$M$1</c:f>
              <c:strCache>
                <c:ptCount val="1"/>
                <c:pt idx="0">
                  <c:v>NIES AIM/CGE SSP2 Grundlinie (2016)</c:v>
                </c:pt>
              </c:strCache>
            </c:strRef>
          </c:tx>
          <c:spPr>
            <a:ln w="19050" cap="rnd">
              <a:solidFill>
                <a:srgbClr val="00B0F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Ausgang!$M$3:$M$113</c:f>
              <c:numCache>
                <c:formatCode>General</c:formatCode>
                <c:ptCount val="111"/>
                <c:pt idx="15">
                  <c:v>29.625301361083984</c:v>
                </c:pt>
                <c:pt idx="16">
                  <c:v>30.292200088500977</c:v>
                </c:pt>
                <c:pt idx="17">
                  <c:v>30.959100723266602</c:v>
                </c:pt>
                <c:pt idx="18">
                  <c:v>31.625999450683594</c:v>
                </c:pt>
                <c:pt idx="19">
                  <c:v>32.292900085449219</c:v>
                </c:pt>
                <c:pt idx="20">
                  <c:v>32.959800720214844</c:v>
                </c:pt>
                <c:pt idx="21">
                  <c:v>33.708271026611328</c:v>
                </c:pt>
                <c:pt idx="22">
                  <c:v>34.456741333007812</c:v>
                </c:pt>
                <c:pt idx="23">
                  <c:v>35.205207824707031</c:v>
                </c:pt>
                <c:pt idx="24">
                  <c:v>35.953678131103516</c:v>
                </c:pt>
                <c:pt idx="25">
                  <c:v>36.7021484375</c:v>
                </c:pt>
                <c:pt idx="26">
                  <c:v>37.450618743896484</c:v>
                </c:pt>
                <c:pt idx="27">
                  <c:v>38.199089050292969</c:v>
                </c:pt>
                <c:pt idx="28">
                  <c:v>38.947559356689453</c:v>
                </c:pt>
                <c:pt idx="29">
                  <c:v>39.696029663085937</c:v>
                </c:pt>
                <c:pt idx="30">
                  <c:v>40.444499969482422</c:v>
                </c:pt>
                <c:pt idx="31">
                  <c:v>41.095287322998047</c:v>
                </c:pt>
                <c:pt idx="32">
                  <c:v>41.746078491210938</c:v>
                </c:pt>
                <c:pt idx="33">
                  <c:v>42.396869659423828</c:v>
                </c:pt>
                <c:pt idx="34">
                  <c:v>43.047660827636719</c:v>
                </c:pt>
                <c:pt idx="35">
                  <c:v>43.698448181152344</c:v>
                </c:pt>
                <c:pt idx="36">
                  <c:v>44.349239349365234</c:v>
                </c:pt>
                <c:pt idx="37">
                  <c:v>45.000030517578125</c:v>
                </c:pt>
                <c:pt idx="38">
                  <c:v>45.65081787109375</c:v>
                </c:pt>
                <c:pt idx="39">
                  <c:v>46.301609039306641</c:v>
                </c:pt>
                <c:pt idx="40">
                  <c:v>46.952400207519531</c:v>
                </c:pt>
                <c:pt idx="41">
                  <c:v>47.72216796875</c:v>
                </c:pt>
                <c:pt idx="42">
                  <c:v>48.491939544677734</c:v>
                </c:pt>
                <c:pt idx="43">
                  <c:v>49.261707305908203</c:v>
                </c:pt>
                <c:pt idx="44">
                  <c:v>50.031478881835937</c:v>
                </c:pt>
                <c:pt idx="45">
                  <c:v>50.801250457763672</c:v>
                </c:pt>
                <c:pt idx="46">
                  <c:v>51.571018218994141</c:v>
                </c:pt>
                <c:pt idx="47">
                  <c:v>52.340789794921875</c:v>
                </c:pt>
                <c:pt idx="48">
                  <c:v>53.110557556152344</c:v>
                </c:pt>
                <c:pt idx="49">
                  <c:v>53.880329132080078</c:v>
                </c:pt>
                <c:pt idx="50">
                  <c:v>54.650100708007813</c:v>
                </c:pt>
                <c:pt idx="51">
                  <c:v>55.663497924804687</c:v>
                </c:pt>
                <c:pt idx="52">
                  <c:v>56.676898956298828</c:v>
                </c:pt>
                <c:pt idx="53">
                  <c:v>57.690299987792969</c:v>
                </c:pt>
                <c:pt idx="54">
                  <c:v>58.703697204589844</c:v>
                </c:pt>
                <c:pt idx="55">
                  <c:v>59.717098236083984</c:v>
                </c:pt>
                <c:pt idx="56">
                  <c:v>60.730499267578125</c:v>
                </c:pt>
                <c:pt idx="57">
                  <c:v>61.743900299072266</c:v>
                </c:pt>
                <c:pt idx="58">
                  <c:v>62.757301330566406</c:v>
                </c:pt>
                <c:pt idx="59">
                  <c:v>63.770698547363281</c:v>
                </c:pt>
                <c:pt idx="60">
                  <c:v>64.784103393554688</c:v>
                </c:pt>
                <c:pt idx="61">
                  <c:v>66.139678955078125</c:v>
                </c:pt>
                <c:pt idx="62">
                  <c:v>67.495262145996094</c:v>
                </c:pt>
                <c:pt idx="63">
                  <c:v>68.850837707519531</c:v>
                </c:pt>
                <c:pt idx="64">
                  <c:v>70.2064208984375</c:v>
                </c:pt>
                <c:pt idx="65">
                  <c:v>71.561996459960938</c:v>
                </c:pt>
                <c:pt idx="66">
                  <c:v>72.917579650878906</c:v>
                </c:pt>
                <c:pt idx="67">
                  <c:v>74.273162841796875</c:v>
                </c:pt>
                <c:pt idx="68">
                  <c:v>75.628738403320313</c:v>
                </c:pt>
                <c:pt idx="69">
                  <c:v>76.984321594238281</c:v>
                </c:pt>
                <c:pt idx="70">
                  <c:v>78.33990478515625</c:v>
                </c:pt>
                <c:pt idx="71">
                  <c:v>79.809417724609375</c:v>
                </c:pt>
                <c:pt idx="72">
                  <c:v>81.278938293457031</c:v>
                </c:pt>
                <c:pt idx="73">
                  <c:v>82.748458862304688</c:v>
                </c:pt>
                <c:pt idx="74">
                  <c:v>84.217979431152344</c:v>
                </c:pt>
                <c:pt idx="75">
                  <c:v>85.6875</c:v>
                </c:pt>
                <c:pt idx="76">
                  <c:v>87.157020568847656</c:v>
                </c:pt>
                <c:pt idx="77">
                  <c:v>88.626541137695313</c:v>
                </c:pt>
                <c:pt idx="78">
                  <c:v>90.096061706542969</c:v>
                </c:pt>
                <c:pt idx="79">
                  <c:v>91.565582275390625</c:v>
                </c:pt>
                <c:pt idx="80">
                  <c:v>93.03509521484375</c:v>
                </c:pt>
                <c:pt idx="81">
                  <c:v>94.559906005859375</c:v>
                </c:pt>
                <c:pt idx="82">
                  <c:v>96.084716796875</c:v>
                </c:pt>
                <c:pt idx="83">
                  <c:v>97.609527587890625</c:v>
                </c:pt>
                <c:pt idx="84">
                  <c:v>99.13433837890625</c:v>
                </c:pt>
                <c:pt idx="85">
                  <c:v>100.65914916992187</c:v>
                </c:pt>
                <c:pt idx="86">
                  <c:v>102.1839599609375</c:v>
                </c:pt>
                <c:pt idx="87">
                  <c:v>103.70876312255859</c:v>
                </c:pt>
                <c:pt idx="88">
                  <c:v>105.23357391357422</c:v>
                </c:pt>
                <c:pt idx="89">
                  <c:v>106.75838470458984</c:v>
                </c:pt>
                <c:pt idx="90">
                  <c:v>108.28319549560547</c:v>
                </c:pt>
                <c:pt idx="91">
                  <c:v>109.99562835693359</c:v>
                </c:pt>
                <c:pt idx="92">
                  <c:v>111.70805358886719</c:v>
                </c:pt>
                <c:pt idx="93">
                  <c:v>113.42048645019531</c:v>
                </c:pt>
                <c:pt idx="94">
                  <c:v>115.13291931152344</c:v>
                </c:pt>
                <c:pt idx="95">
                  <c:v>116.84535217285156</c:v>
                </c:pt>
                <c:pt idx="96">
                  <c:v>118.55778503417969</c:v>
                </c:pt>
                <c:pt idx="97">
                  <c:v>120.27021026611328</c:v>
                </c:pt>
                <c:pt idx="98">
                  <c:v>121.98264312744141</c:v>
                </c:pt>
                <c:pt idx="99">
                  <c:v>123.69507598876953</c:v>
                </c:pt>
                <c:pt idx="100">
                  <c:v>125.40750122070312</c:v>
                </c:pt>
                <c:pt idx="101">
                  <c:v>127.27464294433594</c:v>
                </c:pt>
                <c:pt idx="102">
                  <c:v>129.14178466796875</c:v>
                </c:pt>
                <c:pt idx="103">
                  <c:v>131.00892639160156</c:v>
                </c:pt>
                <c:pt idx="104">
                  <c:v>132.87606811523437</c:v>
                </c:pt>
                <c:pt idx="105">
                  <c:v>134.74319458007813</c:v>
                </c:pt>
                <c:pt idx="106">
                  <c:v>136.61033630371094</c:v>
                </c:pt>
                <c:pt idx="107">
                  <c:v>138.47747802734375</c:v>
                </c:pt>
                <c:pt idx="108">
                  <c:v>140.34461975097656</c:v>
                </c:pt>
                <c:pt idx="109">
                  <c:v>142.21176147460937</c:v>
                </c:pt>
                <c:pt idx="110">
                  <c:v>144.07888793945312</c:v>
                </c:pt>
              </c:numCache>
            </c:numRef>
          </c:yVal>
          <c:smooth val="0"/>
          <c:extLst xmlns:c16r2="http://schemas.microsoft.com/office/drawing/2015/06/chart">
            <c:ext xmlns:c16="http://schemas.microsoft.com/office/drawing/2014/chart" uri="{C3380CC4-5D6E-409C-BE32-E72D297353CC}">
              <c16:uniqueId val="{00000008-5C04-C446-83AA-324813379462}"/>
            </c:ext>
          </c:extLst>
        </c:ser>
        <c:ser>
          <c:idx val="7"/>
          <c:order val="8"/>
          <c:tx>
            <c:strRef>
              <c:f>Ausgabe!$N$1</c:f>
              <c:strCache>
                <c:ptCount val="1"/>
                <c:pt idx="0">
                  <c:v>PNNL GCAM4 SSP2 Grundlinie (2016)</c:v>
                </c:pt>
              </c:strCache>
            </c:strRef>
          </c:tx>
          <c:spPr>
            <a:ln w="19050" cap="rnd">
              <a:solidFill>
                <a:srgbClr val="FF0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Ausgang!$N$3:$N$113</c:f>
              <c:numCache>
                <c:formatCode>General</c:formatCode>
                <c:ptCount val="111"/>
                <c:pt idx="15">
                  <c:v>29.89387321472168</c:v>
                </c:pt>
                <c:pt idx="16">
                  <c:v>29.868680953979492</c:v>
                </c:pt>
                <c:pt idx="17">
                  <c:v>29.843488693237305</c:v>
                </c:pt>
                <c:pt idx="18">
                  <c:v>29.818296432495117</c:v>
                </c:pt>
                <c:pt idx="19">
                  <c:v>29.79310417175293</c:v>
                </c:pt>
                <c:pt idx="20">
                  <c:v>29.767910003662109</c:v>
                </c:pt>
                <c:pt idx="21">
                  <c:v>30.774337768554688</c:v>
                </c:pt>
                <c:pt idx="22">
                  <c:v>31.780765533447266</c:v>
                </c:pt>
                <c:pt idx="23">
                  <c:v>32.787193298339844</c:v>
                </c:pt>
                <c:pt idx="24">
                  <c:v>33.793621063232422</c:v>
                </c:pt>
                <c:pt idx="25">
                  <c:v>34.800048828125</c:v>
                </c:pt>
                <c:pt idx="26">
                  <c:v>35.806476593017578</c:v>
                </c:pt>
                <c:pt idx="27">
                  <c:v>36.812904357910156</c:v>
                </c:pt>
                <c:pt idx="28">
                  <c:v>37.819332122802734</c:v>
                </c:pt>
                <c:pt idx="29">
                  <c:v>38.825759887695312</c:v>
                </c:pt>
                <c:pt idx="30">
                  <c:v>39.832183837890625</c:v>
                </c:pt>
                <c:pt idx="31">
                  <c:v>41.360530853271484</c:v>
                </c:pt>
                <c:pt idx="32">
                  <c:v>42.888877868652344</c:v>
                </c:pt>
                <c:pt idx="33">
                  <c:v>44.417224884033203</c:v>
                </c:pt>
                <c:pt idx="34">
                  <c:v>45.945571899414063</c:v>
                </c:pt>
                <c:pt idx="35">
                  <c:v>47.473918914794922</c:v>
                </c:pt>
                <c:pt idx="36">
                  <c:v>49.002265930175781</c:v>
                </c:pt>
                <c:pt idx="37">
                  <c:v>50.530609130859375</c:v>
                </c:pt>
                <c:pt idx="38">
                  <c:v>52.058956146240234</c:v>
                </c:pt>
                <c:pt idx="39">
                  <c:v>53.587303161621094</c:v>
                </c:pt>
                <c:pt idx="40">
                  <c:v>55.115650177001953</c:v>
                </c:pt>
                <c:pt idx="41">
                  <c:v>57.154003143310547</c:v>
                </c:pt>
                <c:pt idx="42">
                  <c:v>59.192359924316406</c:v>
                </c:pt>
                <c:pt idx="43">
                  <c:v>61.230712890625</c:v>
                </c:pt>
                <c:pt idx="44">
                  <c:v>63.269069671630859</c:v>
                </c:pt>
                <c:pt idx="45">
                  <c:v>65.307426452636719</c:v>
                </c:pt>
                <c:pt idx="46">
                  <c:v>67.345779418945313</c:v>
                </c:pt>
                <c:pt idx="47">
                  <c:v>69.384132385253906</c:v>
                </c:pt>
                <c:pt idx="48">
                  <c:v>71.4224853515625</c:v>
                </c:pt>
                <c:pt idx="49">
                  <c:v>73.460845947265625</c:v>
                </c:pt>
                <c:pt idx="50">
                  <c:v>75.499198913574219</c:v>
                </c:pt>
                <c:pt idx="51">
                  <c:v>77.664443969726563</c:v>
                </c:pt>
                <c:pt idx="52">
                  <c:v>79.829696655273437</c:v>
                </c:pt>
                <c:pt idx="53">
                  <c:v>81.994949340820313</c:v>
                </c:pt>
                <c:pt idx="54">
                  <c:v>84.160194396972656</c:v>
                </c:pt>
                <c:pt idx="55">
                  <c:v>86.325447082519531</c:v>
                </c:pt>
                <c:pt idx="56">
                  <c:v>88.490699768066406</c:v>
                </c:pt>
                <c:pt idx="57">
                  <c:v>90.65594482421875</c:v>
                </c:pt>
                <c:pt idx="58">
                  <c:v>92.821197509765625</c:v>
                </c:pt>
                <c:pt idx="59">
                  <c:v>94.9864501953125</c:v>
                </c:pt>
                <c:pt idx="60">
                  <c:v>97.151702880859375</c:v>
                </c:pt>
                <c:pt idx="61">
                  <c:v>99.240013122558594</c:v>
                </c:pt>
                <c:pt idx="62">
                  <c:v>101.32833099365234</c:v>
                </c:pt>
                <c:pt idx="63">
                  <c:v>103.41664886474609</c:v>
                </c:pt>
                <c:pt idx="64">
                  <c:v>105.50496673583984</c:v>
                </c:pt>
                <c:pt idx="65">
                  <c:v>107.59328460693359</c:v>
                </c:pt>
                <c:pt idx="66">
                  <c:v>109.68160247802734</c:v>
                </c:pt>
                <c:pt idx="67">
                  <c:v>111.76991271972656</c:v>
                </c:pt>
                <c:pt idx="68">
                  <c:v>113.85823059082031</c:v>
                </c:pt>
                <c:pt idx="69">
                  <c:v>115.94654846191406</c:v>
                </c:pt>
                <c:pt idx="70">
                  <c:v>118.03486633300781</c:v>
                </c:pt>
                <c:pt idx="71">
                  <c:v>120.19788360595703</c:v>
                </c:pt>
                <c:pt idx="72">
                  <c:v>122.36090087890625</c:v>
                </c:pt>
                <c:pt idx="73">
                  <c:v>124.52391052246094</c:v>
                </c:pt>
                <c:pt idx="74">
                  <c:v>126.68692779541016</c:v>
                </c:pt>
                <c:pt idx="75">
                  <c:v>128.84994506835937</c:v>
                </c:pt>
                <c:pt idx="76">
                  <c:v>131.01295471191406</c:v>
                </c:pt>
                <c:pt idx="77">
                  <c:v>133.17597961425781</c:v>
                </c:pt>
                <c:pt idx="78">
                  <c:v>135.3389892578125</c:v>
                </c:pt>
                <c:pt idx="79">
                  <c:v>137.50201416015625</c:v>
                </c:pt>
                <c:pt idx="80">
                  <c:v>139.66502380371094</c:v>
                </c:pt>
                <c:pt idx="81">
                  <c:v>142.14578247070312</c:v>
                </c:pt>
                <c:pt idx="82">
                  <c:v>144.62654113769531</c:v>
                </c:pt>
                <c:pt idx="83">
                  <c:v>147.1072998046875</c:v>
                </c:pt>
                <c:pt idx="84">
                  <c:v>149.58807373046875</c:v>
                </c:pt>
                <c:pt idx="85">
                  <c:v>152.06883239746094</c:v>
                </c:pt>
                <c:pt idx="86">
                  <c:v>154.54959106445312</c:v>
                </c:pt>
                <c:pt idx="87">
                  <c:v>157.03034973144531</c:v>
                </c:pt>
                <c:pt idx="88">
                  <c:v>159.5111083984375</c:v>
                </c:pt>
                <c:pt idx="89">
                  <c:v>161.99186706542969</c:v>
                </c:pt>
                <c:pt idx="90">
                  <c:v>164.47262573242187</c:v>
                </c:pt>
                <c:pt idx="91">
                  <c:v>165.97856140136719</c:v>
                </c:pt>
                <c:pt idx="92">
                  <c:v>167.48448181152344</c:v>
                </c:pt>
                <c:pt idx="93">
                  <c:v>168.99041748046875</c:v>
                </c:pt>
                <c:pt idx="94">
                  <c:v>170.496337890625</c:v>
                </c:pt>
                <c:pt idx="95">
                  <c:v>172.00227355957031</c:v>
                </c:pt>
                <c:pt idx="96">
                  <c:v>173.50819396972656</c:v>
                </c:pt>
                <c:pt idx="97">
                  <c:v>175.01411437988281</c:v>
                </c:pt>
                <c:pt idx="98">
                  <c:v>176.52005004882813</c:v>
                </c:pt>
                <c:pt idx="99">
                  <c:v>178.02597045898437</c:v>
                </c:pt>
                <c:pt idx="100">
                  <c:v>179.53190612792969</c:v>
                </c:pt>
                <c:pt idx="101">
                  <c:v>180.15887451171875</c:v>
                </c:pt>
                <c:pt idx="102">
                  <c:v>180.78582763671875</c:v>
                </c:pt>
                <c:pt idx="103">
                  <c:v>181.41279602050781</c:v>
                </c:pt>
                <c:pt idx="104">
                  <c:v>182.03976440429687</c:v>
                </c:pt>
                <c:pt idx="105">
                  <c:v>182.66673278808594</c:v>
                </c:pt>
                <c:pt idx="106">
                  <c:v>183.293701171875</c:v>
                </c:pt>
                <c:pt idx="107">
                  <c:v>183.92066955566406</c:v>
                </c:pt>
                <c:pt idx="108">
                  <c:v>184.54762268066406</c:v>
                </c:pt>
                <c:pt idx="109">
                  <c:v>185.17459106445312</c:v>
                </c:pt>
                <c:pt idx="110">
                  <c:v>185.80155944824219</c:v>
                </c:pt>
              </c:numCache>
            </c:numRef>
          </c:yVal>
          <c:smooth val="0"/>
          <c:extLst xmlns:c16r2="http://schemas.microsoft.com/office/drawing/2015/06/chart">
            <c:ext xmlns:c16="http://schemas.microsoft.com/office/drawing/2014/chart" uri="{C3380CC4-5D6E-409C-BE32-E72D297353CC}">
              <c16:uniqueId val="{00000009-5C04-C446-83AA-324813379462}"/>
            </c:ext>
          </c:extLst>
        </c:ser>
        <c:ser>
          <c:idx val="8"/>
          <c:order val="9"/>
          <c:tx>
            <c:strRef>
              <c:f>Ausgabe!$O$1</c:f>
              <c:strCache>
                <c:ptCount val="1"/>
                <c:pt idx="0">
                  <c:v>PIK REMIND-MAGPIE SSP2 Grundlinie (2016)</c:v>
                </c:pt>
              </c:strCache>
            </c:strRef>
          </c:tx>
          <c:spPr>
            <a:ln w="19050" cap="rnd">
              <a:solidFill>
                <a:srgbClr val="4E8F0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Ausgang!$O$3:$O$113</c:f>
              <c:numCache>
                <c:formatCode>General</c:formatCode>
                <c:ptCount val="111"/>
                <c:pt idx="15">
                  <c:v>30.360000610351563</c:v>
                </c:pt>
                <c:pt idx="16">
                  <c:v>30.450000762939453</c:v>
                </c:pt>
                <c:pt idx="17">
                  <c:v>30.540000915527344</c:v>
                </c:pt>
                <c:pt idx="18">
                  <c:v>30.630001068115234</c:v>
                </c:pt>
                <c:pt idx="19">
                  <c:v>30.720001220703125</c:v>
                </c:pt>
                <c:pt idx="20">
                  <c:v>30.810001373291016</c:v>
                </c:pt>
                <c:pt idx="21">
                  <c:v>31.479001998901367</c:v>
                </c:pt>
                <c:pt idx="22">
                  <c:v>32.148002624511719</c:v>
                </c:pt>
                <c:pt idx="23">
                  <c:v>32.817001342773437</c:v>
                </c:pt>
                <c:pt idx="24">
                  <c:v>33.486000061035156</c:v>
                </c:pt>
                <c:pt idx="25">
                  <c:v>34.154998779296875</c:v>
                </c:pt>
                <c:pt idx="26">
                  <c:v>34.824001312255859</c:v>
                </c:pt>
                <c:pt idx="27">
                  <c:v>35.493000030517578</c:v>
                </c:pt>
                <c:pt idx="28">
                  <c:v>36.161998748779297</c:v>
                </c:pt>
                <c:pt idx="29">
                  <c:v>36.831001281738281</c:v>
                </c:pt>
                <c:pt idx="30">
                  <c:v>37.5</c:v>
                </c:pt>
                <c:pt idx="31">
                  <c:v>38.522998809814453</c:v>
                </c:pt>
                <c:pt idx="32">
                  <c:v>39.546001434326172</c:v>
                </c:pt>
                <c:pt idx="33">
                  <c:v>40.569000244140625</c:v>
                </c:pt>
                <c:pt idx="34">
                  <c:v>41.591999053955078</c:v>
                </c:pt>
                <c:pt idx="35">
                  <c:v>42.614997863769531</c:v>
                </c:pt>
                <c:pt idx="36">
                  <c:v>43.63800048828125</c:v>
                </c:pt>
                <c:pt idx="37">
                  <c:v>44.660999298095703</c:v>
                </c:pt>
                <c:pt idx="38">
                  <c:v>45.683998107910156</c:v>
                </c:pt>
                <c:pt idx="39">
                  <c:v>46.707000732421875</c:v>
                </c:pt>
                <c:pt idx="40">
                  <c:v>47.729999542236328</c:v>
                </c:pt>
                <c:pt idx="41">
                  <c:v>49.116001129150391</c:v>
                </c:pt>
                <c:pt idx="42">
                  <c:v>50.501998901367188</c:v>
                </c:pt>
                <c:pt idx="43">
                  <c:v>51.88800048828125</c:v>
                </c:pt>
                <c:pt idx="44">
                  <c:v>53.274002075195313</c:v>
                </c:pt>
                <c:pt idx="45">
                  <c:v>54.659999847412109</c:v>
                </c:pt>
                <c:pt idx="46">
                  <c:v>56.046001434326172</c:v>
                </c:pt>
                <c:pt idx="47">
                  <c:v>57.432003021240234</c:v>
                </c:pt>
                <c:pt idx="48">
                  <c:v>58.818000793457031</c:v>
                </c:pt>
                <c:pt idx="49">
                  <c:v>60.204002380371094</c:v>
                </c:pt>
                <c:pt idx="50">
                  <c:v>61.590003967285156</c:v>
                </c:pt>
                <c:pt idx="51">
                  <c:v>63.474002838134766</c:v>
                </c:pt>
                <c:pt idx="52">
                  <c:v>65.358001708984375</c:v>
                </c:pt>
                <c:pt idx="53">
                  <c:v>67.24200439453125</c:v>
                </c:pt>
                <c:pt idx="54">
                  <c:v>69.125999450683594</c:v>
                </c:pt>
                <c:pt idx="55">
                  <c:v>71.010002136230469</c:v>
                </c:pt>
                <c:pt idx="56">
                  <c:v>72.893997192382813</c:v>
                </c:pt>
                <c:pt idx="57">
                  <c:v>74.777999877929687</c:v>
                </c:pt>
                <c:pt idx="58">
                  <c:v>76.662002563476562</c:v>
                </c:pt>
                <c:pt idx="59">
                  <c:v>78.545997619628906</c:v>
                </c:pt>
                <c:pt idx="60">
                  <c:v>80.430000305175781</c:v>
                </c:pt>
                <c:pt idx="61">
                  <c:v>82.286994934082031</c:v>
                </c:pt>
                <c:pt idx="62">
                  <c:v>84.143997192382813</c:v>
                </c:pt>
                <c:pt idx="63">
                  <c:v>86.000999450683594</c:v>
                </c:pt>
                <c:pt idx="64">
                  <c:v>87.858001708984375</c:v>
                </c:pt>
                <c:pt idx="65">
                  <c:v>89.714996337890625</c:v>
                </c:pt>
                <c:pt idx="66">
                  <c:v>91.571998596191406</c:v>
                </c:pt>
                <c:pt idx="67">
                  <c:v>93.429000854492187</c:v>
                </c:pt>
                <c:pt idx="68">
                  <c:v>95.286003112792969</c:v>
                </c:pt>
                <c:pt idx="69">
                  <c:v>97.142997741699219</c:v>
                </c:pt>
                <c:pt idx="70">
                  <c:v>99</c:v>
                </c:pt>
                <c:pt idx="71">
                  <c:v>100.29299926757812</c:v>
                </c:pt>
                <c:pt idx="72">
                  <c:v>101.58599853515625</c:v>
                </c:pt>
                <c:pt idx="73">
                  <c:v>102.87899780273437</c:v>
                </c:pt>
                <c:pt idx="74">
                  <c:v>104.17200469970703</c:v>
                </c:pt>
                <c:pt idx="75">
                  <c:v>105.46500396728516</c:v>
                </c:pt>
                <c:pt idx="76">
                  <c:v>106.75800323486328</c:v>
                </c:pt>
                <c:pt idx="77">
                  <c:v>108.05100250244141</c:v>
                </c:pt>
                <c:pt idx="78">
                  <c:v>109.34400177001953</c:v>
                </c:pt>
                <c:pt idx="79">
                  <c:v>110.63700103759766</c:v>
                </c:pt>
                <c:pt idx="80">
                  <c:v>111.93000793457031</c:v>
                </c:pt>
                <c:pt idx="81">
                  <c:v>112.64100646972656</c:v>
                </c:pt>
                <c:pt idx="82">
                  <c:v>113.35200500488281</c:v>
                </c:pt>
                <c:pt idx="83">
                  <c:v>114.06300354003906</c:v>
                </c:pt>
                <c:pt idx="84">
                  <c:v>114.77400207519531</c:v>
                </c:pt>
                <c:pt idx="85">
                  <c:v>115.48500061035156</c:v>
                </c:pt>
                <c:pt idx="86">
                  <c:v>116.19599914550781</c:v>
                </c:pt>
                <c:pt idx="87">
                  <c:v>116.90700531005859</c:v>
                </c:pt>
                <c:pt idx="88">
                  <c:v>117.61800384521484</c:v>
                </c:pt>
                <c:pt idx="89">
                  <c:v>118.32900238037109</c:v>
                </c:pt>
                <c:pt idx="90">
                  <c:v>119.04000091552734</c:v>
                </c:pt>
                <c:pt idx="91">
                  <c:v>118.50900268554687</c:v>
                </c:pt>
                <c:pt idx="92">
                  <c:v>117.97799682617187</c:v>
                </c:pt>
                <c:pt idx="93">
                  <c:v>117.44699859619141</c:v>
                </c:pt>
                <c:pt idx="94">
                  <c:v>116.91600036621094</c:v>
                </c:pt>
                <c:pt idx="95">
                  <c:v>116.38500213623047</c:v>
                </c:pt>
                <c:pt idx="96">
                  <c:v>115.85400390625</c:v>
                </c:pt>
                <c:pt idx="97">
                  <c:v>115.322998046875</c:v>
                </c:pt>
                <c:pt idx="98">
                  <c:v>114.79199981689453</c:v>
                </c:pt>
                <c:pt idx="99">
                  <c:v>114.26100158691406</c:v>
                </c:pt>
                <c:pt idx="100">
                  <c:v>113.72999572753906</c:v>
                </c:pt>
                <c:pt idx="101">
                  <c:v>112.13099670410156</c:v>
                </c:pt>
                <c:pt idx="102">
                  <c:v>110.53199768066406</c:v>
                </c:pt>
                <c:pt idx="103">
                  <c:v>108.93299865722656</c:v>
                </c:pt>
                <c:pt idx="104">
                  <c:v>107.33399963378906</c:v>
                </c:pt>
                <c:pt idx="105">
                  <c:v>105.73500061035156</c:v>
                </c:pt>
                <c:pt idx="106">
                  <c:v>104.13600158691406</c:v>
                </c:pt>
                <c:pt idx="107">
                  <c:v>102.53700256347656</c:v>
                </c:pt>
                <c:pt idx="108">
                  <c:v>100.93800354003906</c:v>
                </c:pt>
                <c:pt idx="109">
                  <c:v>99.339004516601563</c:v>
                </c:pt>
                <c:pt idx="110">
                  <c:v>97.740005493164062</c:v>
                </c:pt>
              </c:numCache>
            </c:numRef>
          </c:yVal>
          <c:smooth val="0"/>
          <c:extLst xmlns:c16r2="http://schemas.microsoft.com/office/drawing/2015/06/chart">
            <c:ext xmlns:c16="http://schemas.microsoft.com/office/drawing/2014/chart" uri="{C3380CC4-5D6E-409C-BE32-E72D297353CC}">
              <c16:uniqueId val="{0000000A-5C04-C446-83AA-324813379462}"/>
            </c:ext>
          </c:extLst>
        </c:ser>
        <c:ser>
          <c:idx val="9"/>
          <c:order val="10"/>
          <c:tx>
            <c:strRef>
              <c:f>Ausgabe!$P$1</c:f>
              <c:strCache>
                <c:ptCount val="1"/>
                <c:pt idx="0">
                  <c:v>EIEE WITCH-GLOBIOM SSP2 Grundlinie (2016)</c:v>
                </c:pt>
              </c:strCache>
            </c:strRef>
          </c:tx>
          <c:spPr>
            <a:ln w="19050" cap="rnd">
              <a:solidFill>
                <a:srgbClr val="FFC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Ausgang!$P$3:$P$113</c:f>
              <c:numCache>
                <c:formatCode>General</c:formatCode>
                <c:ptCount val="111"/>
                <c:pt idx="15">
                  <c:v>29.718698501586914</c:v>
                </c:pt>
                <c:pt idx="16">
                  <c:v>31.018306732177734</c:v>
                </c:pt>
                <c:pt idx="17">
                  <c:v>32.317913055419922</c:v>
                </c:pt>
                <c:pt idx="18">
                  <c:v>33.617523193359375</c:v>
                </c:pt>
                <c:pt idx="19">
                  <c:v>34.917129516601563</c:v>
                </c:pt>
                <c:pt idx="20">
                  <c:v>36.21673583984375</c:v>
                </c:pt>
                <c:pt idx="21">
                  <c:v>37.492214202880859</c:v>
                </c:pt>
                <c:pt idx="22">
                  <c:v>38.767692565917969</c:v>
                </c:pt>
                <c:pt idx="23">
                  <c:v>40.043170928955078</c:v>
                </c:pt>
                <c:pt idx="24">
                  <c:v>41.318649291992188</c:v>
                </c:pt>
                <c:pt idx="25">
                  <c:v>42.594127655029297</c:v>
                </c:pt>
                <c:pt idx="26">
                  <c:v>43.869606018066406</c:v>
                </c:pt>
                <c:pt idx="27">
                  <c:v>45.145084381103516</c:v>
                </c:pt>
                <c:pt idx="28">
                  <c:v>46.420562744140625</c:v>
                </c:pt>
                <c:pt idx="29">
                  <c:v>47.696041107177734</c:v>
                </c:pt>
                <c:pt idx="30">
                  <c:v>48.971519470214844</c:v>
                </c:pt>
                <c:pt idx="31">
                  <c:v>50.308525085449219</c:v>
                </c:pt>
                <c:pt idx="32">
                  <c:v>51.645534515380859</c:v>
                </c:pt>
                <c:pt idx="33">
                  <c:v>52.9825439453125</c:v>
                </c:pt>
                <c:pt idx="34">
                  <c:v>54.319553375244141</c:v>
                </c:pt>
                <c:pt idx="35">
                  <c:v>55.656562805175781</c:v>
                </c:pt>
                <c:pt idx="36">
                  <c:v>56.993572235107422</c:v>
                </c:pt>
                <c:pt idx="37">
                  <c:v>58.330581665039063</c:v>
                </c:pt>
                <c:pt idx="38">
                  <c:v>59.667591094970703</c:v>
                </c:pt>
                <c:pt idx="39">
                  <c:v>61.004600524902344</c:v>
                </c:pt>
                <c:pt idx="40">
                  <c:v>62.341609954833984</c:v>
                </c:pt>
                <c:pt idx="41">
                  <c:v>63.394344329833984</c:v>
                </c:pt>
                <c:pt idx="42">
                  <c:v>64.44708251953125</c:v>
                </c:pt>
                <c:pt idx="43">
                  <c:v>65.49981689453125</c:v>
                </c:pt>
                <c:pt idx="44">
                  <c:v>66.55255126953125</c:v>
                </c:pt>
                <c:pt idx="45">
                  <c:v>67.60528564453125</c:v>
                </c:pt>
                <c:pt idx="46">
                  <c:v>68.65802001953125</c:v>
                </c:pt>
                <c:pt idx="47">
                  <c:v>69.71075439453125</c:v>
                </c:pt>
                <c:pt idx="48">
                  <c:v>70.76348876953125</c:v>
                </c:pt>
                <c:pt idx="49">
                  <c:v>71.81622314453125</c:v>
                </c:pt>
                <c:pt idx="50">
                  <c:v>72.86895751953125</c:v>
                </c:pt>
                <c:pt idx="51">
                  <c:v>73.722496032714844</c:v>
                </c:pt>
                <c:pt idx="52">
                  <c:v>74.576034545898437</c:v>
                </c:pt>
                <c:pt idx="53">
                  <c:v>75.429573059082031</c:v>
                </c:pt>
                <c:pt idx="54">
                  <c:v>76.283111572265625</c:v>
                </c:pt>
                <c:pt idx="55">
                  <c:v>77.136642456054687</c:v>
                </c:pt>
                <c:pt idx="56">
                  <c:v>77.990180969238281</c:v>
                </c:pt>
                <c:pt idx="57">
                  <c:v>78.843719482421875</c:v>
                </c:pt>
                <c:pt idx="58">
                  <c:v>79.697257995605469</c:v>
                </c:pt>
                <c:pt idx="59">
                  <c:v>80.550796508789063</c:v>
                </c:pt>
                <c:pt idx="60">
                  <c:v>81.404335021972656</c:v>
                </c:pt>
                <c:pt idx="61">
                  <c:v>82.125274658203125</c:v>
                </c:pt>
                <c:pt idx="62">
                  <c:v>82.846206665039063</c:v>
                </c:pt>
                <c:pt idx="63">
                  <c:v>83.567138671875</c:v>
                </c:pt>
                <c:pt idx="64">
                  <c:v>84.288070678710938</c:v>
                </c:pt>
                <c:pt idx="65">
                  <c:v>85.009010314941406</c:v>
                </c:pt>
                <c:pt idx="66">
                  <c:v>85.729942321777344</c:v>
                </c:pt>
                <c:pt idx="67">
                  <c:v>86.450874328613281</c:v>
                </c:pt>
                <c:pt idx="68">
                  <c:v>87.17181396484375</c:v>
                </c:pt>
                <c:pt idx="69">
                  <c:v>87.892745971679688</c:v>
                </c:pt>
                <c:pt idx="70">
                  <c:v>88.613677978515625</c:v>
                </c:pt>
                <c:pt idx="71">
                  <c:v>89.457878112792969</c:v>
                </c:pt>
                <c:pt idx="72">
                  <c:v>90.302085876464844</c:v>
                </c:pt>
                <c:pt idx="73">
                  <c:v>91.146286010742187</c:v>
                </c:pt>
                <c:pt idx="74">
                  <c:v>91.990486145019531</c:v>
                </c:pt>
                <c:pt idx="75">
                  <c:v>92.834686279296875</c:v>
                </c:pt>
                <c:pt idx="76">
                  <c:v>93.678886413574219</c:v>
                </c:pt>
                <c:pt idx="77">
                  <c:v>94.523086547851563</c:v>
                </c:pt>
                <c:pt idx="78">
                  <c:v>95.367294311523438</c:v>
                </c:pt>
                <c:pt idx="79">
                  <c:v>96.211494445800781</c:v>
                </c:pt>
                <c:pt idx="80">
                  <c:v>97.055694580078125</c:v>
                </c:pt>
                <c:pt idx="81">
                  <c:v>97.756919860839844</c:v>
                </c:pt>
                <c:pt idx="82">
                  <c:v>98.458145141601563</c:v>
                </c:pt>
                <c:pt idx="83">
                  <c:v>99.159370422363281</c:v>
                </c:pt>
                <c:pt idx="84">
                  <c:v>99.860603332519531</c:v>
                </c:pt>
                <c:pt idx="85">
                  <c:v>100.56182861328125</c:v>
                </c:pt>
                <c:pt idx="86">
                  <c:v>101.26305389404297</c:v>
                </c:pt>
                <c:pt idx="87">
                  <c:v>101.96427917480469</c:v>
                </c:pt>
                <c:pt idx="88">
                  <c:v>102.66550445556641</c:v>
                </c:pt>
                <c:pt idx="89">
                  <c:v>103.36672973632812</c:v>
                </c:pt>
                <c:pt idx="90">
                  <c:v>104.06796264648437</c:v>
                </c:pt>
                <c:pt idx="91">
                  <c:v>105.15133666992187</c:v>
                </c:pt>
                <c:pt idx="92">
                  <c:v>106.23471069335937</c:v>
                </c:pt>
                <c:pt idx="93">
                  <c:v>107.31808471679687</c:v>
                </c:pt>
                <c:pt idx="94">
                  <c:v>108.40145874023437</c:v>
                </c:pt>
                <c:pt idx="95">
                  <c:v>109.48483276367187</c:v>
                </c:pt>
                <c:pt idx="96">
                  <c:v>110.56821441650391</c:v>
                </c:pt>
                <c:pt idx="97">
                  <c:v>111.65158843994141</c:v>
                </c:pt>
                <c:pt idx="98">
                  <c:v>112.73496246337891</c:v>
                </c:pt>
                <c:pt idx="99">
                  <c:v>113.81833648681641</c:v>
                </c:pt>
                <c:pt idx="100">
                  <c:v>114.90171813964844</c:v>
                </c:pt>
                <c:pt idx="101">
                  <c:v>116.07610321044922</c:v>
                </c:pt>
                <c:pt idx="102">
                  <c:v>117.25048828125</c:v>
                </c:pt>
                <c:pt idx="103">
                  <c:v>118.42488098144531</c:v>
                </c:pt>
                <c:pt idx="104">
                  <c:v>119.59926605224609</c:v>
                </c:pt>
                <c:pt idx="105">
                  <c:v>120.77365112304687</c:v>
                </c:pt>
                <c:pt idx="106">
                  <c:v>121.94804382324219</c:v>
                </c:pt>
                <c:pt idx="107">
                  <c:v>123.12242889404297</c:v>
                </c:pt>
                <c:pt idx="108">
                  <c:v>124.29682159423828</c:v>
                </c:pt>
                <c:pt idx="109">
                  <c:v>125.47120666503906</c:v>
                </c:pt>
                <c:pt idx="110">
                  <c:v>126.64559936523437</c:v>
                </c:pt>
              </c:numCache>
            </c:numRef>
          </c:yVal>
          <c:smooth val="0"/>
          <c:extLst xmlns:c16r2="http://schemas.microsoft.com/office/drawing/2015/06/chart">
            <c:ext xmlns:c16="http://schemas.microsoft.com/office/drawing/2014/chart" uri="{C3380CC4-5D6E-409C-BE32-E72D297353CC}">
              <c16:uniqueId val="{0000000B-5C04-C446-83AA-324813379462}"/>
            </c:ext>
          </c:extLst>
        </c:ser>
        <c:dLbls>
          <c:showLegendKey val="0"/>
          <c:showVal val="0"/>
          <c:showCatName val="0"/>
          <c:showSerName val="0"/>
          <c:showPercent val="0"/>
          <c:showBubbleSize val="0"/>
        </c:dLbls>
        <c:axId val="56873344"/>
        <c:axId val="56874880"/>
      </c:scatterChart>
      <c:valAx>
        <c:axId val="56873344"/>
        <c:scaling>
          <c:orientation val="minMax"/>
          <c:max val="2100"/>
          <c:min val="1990"/>
        </c:scaling>
        <c:delete val="1"/>
        <c:axPos val="b"/>
        <c:majorGridlines>
          <c:spPr>
            <a:ln w="9525" cap="flat" cmpd="sng" algn="ctr">
              <a:noFill/>
              <a:round/>
            </a:ln>
            <a:effectLst/>
          </c:spPr>
        </c:majorGridlines>
        <c:numFmt formatCode="General" sourceLinked="1"/>
        <c:majorTickMark val="none"/>
        <c:minorTickMark val="none"/>
        <c:tickLblPos val="nextTo"/>
        <c:crossAx val="56874880"/>
        <c:crosses val="autoZero"/>
        <c:crossBetween val="midCat"/>
        <c:majorUnit val="10"/>
      </c:valAx>
      <c:valAx>
        <c:axId val="5687488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a:t>Exajoule</a:t>
                </a:r>
                <a:r>
                  <a:rPr lang="en-US" sz="900" baseline="0"/>
                  <a:t> pro Jahr</a:t>
                </a:r>
                <a:endParaRPr lang="en-US" sz="900"/>
              </a:p>
            </c:rich>
          </c:tx>
          <c:layout>
            <c:manualLayout>
              <c:xMode val="edge"/>
              <c:yMode val="edge"/>
              <c:x val="2.7597696570207525E-2"/>
              <c:y val="0.22391993141238303"/>
            </c:manualLayout>
          </c:layout>
          <c:overlay val="0"/>
          <c:spPr>
            <a:noFill/>
            <a:ln>
              <a:noFill/>
            </a:ln>
            <a:effectLst/>
          </c:spPr>
        </c:title>
        <c:numFmt formatCode="General" sourceLinked="1"/>
        <c:majorTickMark val="none"/>
        <c:minorTickMark val="none"/>
        <c:tickLblPos val="nextTo"/>
        <c:crossAx val="56873344"/>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i="0" baseline="0">
                <a:effectLst/>
              </a:rPr>
              <a:t>Temperaturänderung gegenüber vorindustrieller Zeit</a:t>
            </a:r>
            <a:endParaRPr lang="en-US" sz="1200" b="1">
              <a:effectLst/>
            </a:endParaRPr>
          </a:p>
        </c:rich>
      </c:tx>
      <c:layout/>
      <c:overlay val="0"/>
      <c:spPr>
        <a:noFill/>
        <a:ln>
          <a:noFill/>
        </a:ln>
        <a:effectLst/>
      </c:spPr>
    </c:title>
    <c:autoTitleDeleted val="0"/>
    <c:plotArea>
      <c:layout/>
      <c:scatterChart>
        <c:scatterStyle val="lineMarker"/>
        <c:varyColors val="0"/>
        <c:ser>
          <c:idx val="0"/>
          <c:order val="0"/>
          <c:tx>
            <c:strRef>
              <c:f>Output!$B$1</c:f>
              <c:strCache>
                <c:ptCount val="1"/>
                <c:pt idx="0">
                  <c:v>CI En-ROADS Ref (2019)</c:v>
                </c:pt>
              </c:strCache>
            </c:strRef>
          </c:tx>
          <c:spPr>
            <a:ln w="88900" cap="rnd">
              <a:solidFill>
                <a:srgbClr val="0432FF"/>
              </a:solidFill>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Ausgang!$CO$3:$CO$113</c:f>
              <c:numCache>
                <c:formatCode>General</c:formatCode>
                <c:ptCount val="111"/>
                <c:pt idx="0">
                  <c:v>0.58318352699279785</c:v>
                </c:pt>
                <c:pt idx="1">
                  <c:v>0.56364929676055908</c:v>
                </c:pt>
                <c:pt idx="2">
                  <c:v>0.41883412003517151</c:v>
                </c:pt>
                <c:pt idx="3">
                  <c:v>0.31675553321838379</c:v>
                </c:pt>
                <c:pt idx="4">
                  <c:v>0.36029934883117676</c:v>
                </c:pt>
                <c:pt idx="5">
                  <c:v>0.43890130519866943</c:v>
                </c:pt>
                <c:pt idx="6">
                  <c:v>0.51632833480834961</c:v>
                </c:pt>
                <c:pt idx="7">
                  <c:v>0.58531421422958374</c:v>
                </c:pt>
                <c:pt idx="8">
                  <c:v>0.65068149566650391</c:v>
                </c:pt>
                <c:pt idx="9">
                  <c:v>0.71503353118896484</c:v>
                </c:pt>
                <c:pt idx="10">
                  <c:v>0.77614057064056396</c:v>
                </c:pt>
                <c:pt idx="11">
                  <c:v>0.83102476596832275</c:v>
                </c:pt>
                <c:pt idx="12">
                  <c:v>0.87704342603683472</c:v>
                </c:pt>
                <c:pt idx="13">
                  <c:v>0.90872019529342651</c:v>
                </c:pt>
                <c:pt idx="14">
                  <c:v>0.93272536993026733</c:v>
                </c:pt>
                <c:pt idx="15">
                  <c:v>0.95396518707275391</c:v>
                </c:pt>
                <c:pt idx="16">
                  <c:v>0.97086566686630249</c:v>
                </c:pt>
                <c:pt idx="17">
                  <c:v>0.99482178688049316</c:v>
                </c:pt>
                <c:pt idx="18">
                  <c:v>1.0221467018127441</c:v>
                </c:pt>
                <c:pt idx="19">
                  <c:v>1.0494177341461182</c:v>
                </c:pt>
                <c:pt idx="20">
                  <c:v>1.0784480571746826</c:v>
                </c:pt>
                <c:pt idx="21">
                  <c:v>1.1121146678924561</c:v>
                </c:pt>
                <c:pt idx="22">
                  <c:v>1.1479784250259399</c:v>
                </c:pt>
                <c:pt idx="23">
                  <c:v>1.1590851545333862</c:v>
                </c:pt>
                <c:pt idx="24">
                  <c:v>1.1715074777603149</c:v>
                </c:pt>
                <c:pt idx="25">
                  <c:v>1.1881016492843628</c:v>
                </c:pt>
                <c:pt idx="26">
                  <c:v>1.2079876661300659</c:v>
                </c:pt>
                <c:pt idx="27">
                  <c:v>1.2304667234420776</c:v>
                </c:pt>
                <c:pt idx="28">
                  <c:v>1.254982590675354</c:v>
                </c:pt>
                <c:pt idx="29">
                  <c:v>1.2811081409454346</c:v>
                </c:pt>
                <c:pt idx="30">
                  <c:v>1.3085341453552246</c:v>
                </c:pt>
                <c:pt idx="31">
                  <c:v>1.3366262912750244</c:v>
                </c:pt>
                <c:pt idx="32">
                  <c:v>1.3648244142532349</c:v>
                </c:pt>
                <c:pt idx="33">
                  <c:v>1.3931764364242554</c:v>
                </c:pt>
                <c:pt idx="34">
                  <c:v>1.4217194318771362</c:v>
                </c:pt>
                <c:pt idx="35">
                  <c:v>1.4504815340042114</c:v>
                </c:pt>
                <c:pt idx="36">
                  <c:v>1.4794840812683105</c:v>
                </c:pt>
                <c:pt idx="37">
                  <c:v>1.5087426900863647</c:v>
                </c:pt>
                <c:pt idx="38">
                  <c:v>1.5382686853408813</c:v>
                </c:pt>
                <c:pt idx="39">
                  <c:v>1.5680701732635498</c:v>
                </c:pt>
                <c:pt idx="40">
                  <c:v>1.5981518030166626</c:v>
                </c:pt>
                <c:pt idx="41">
                  <c:v>1.6286405324935913</c:v>
                </c:pt>
                <c:pt idx="42">
                  <c:v>1.6596566438674927</c:v>
                </c:pt>
                <c:pt idx="43">
                  <c:v>1.6911436319351196</c:v>
                </c:pt>
                <c:pt idx="44">
                  <c:v>1.7230572700500488</c:v>
                </c:pt>
                <c:pt idx="45">
                  <c:v>1.755362868309021</c:v>
                </c:pt>
                <c:pt idx="46">
                  <c:v>1.7880312204360962</c:v>
                </c:pt>
                <c:pt idx="47">
                  <c:v>1.8210382461547852</c:v>
                </c:pt>
                <c:pt idx="48">
                  <c:v>1.8543624877929688</c:v>
                </c:pt>
                <c:pt idx="49">
                  <c:v>1.8879851102828979</c:v>
                </c:pt>
                <c:pt idx="50">
                  <c:v>1.9218885898590088</c:v>
                </c:pt>
                <c:pt idx="51">
                  <c:v>1.9559328556060791</c:v>
                </c:pt>
                <c:pt idx="52">
                  <c:v>1.9899837970733643</c:v>
                </c:pt>
                <c:pt idx="53">
                  <c:v>2.0240814685821533</c:v>
                </c:pt>
                <c:pt idx="54">
                  <c:v>2.0582535266876221</c:v>
                </c:pt>
                <c:pt idx="55">
                  <c:v>2.0925188064575195</c:v>
                </c:pt>
                <c:pt idx="56">
                  <c:v>2.1268901824951172</c:v>
                </c:pt>
                <c:pt idx="57">
                  <c:v>2.1613752841949463</c:v>
                </c:pt>
                <c:pt idx="58">
                  <c:v>2.1959786415100098</c:v>
                </c:pt>
                <c:pt idx="59">
                  <c:v>2.2307016849517822</c:v>
                </c:pt>
                <c:pt idx="60">
                  <c:v>2.2655448913574219</c:v>
                </c:pt>
                <c:pt idx="61">
                  <c:v>2.3005077838897705</c:v>
                </c:pt>
                <c:pt idx="62">
                  <c:v>2.3355886936187744</c:v>
                </c:pt>
                <c:pt idx="63">
                  <c:v>2.370783805847168</c:v>
                </c:pt>
                <c:pt idx="64">
                  <c:v>2.4060883522033691</c:v>
                </c:pt>
                <c:pt idx="65">
                  <c:v>2.4414975643157959</c:v>
                </c:pt>
                <c:pt idx="66">
                  <c:v>2.4770059585571289</c:v>
                </c:pt>
                <c:pt idx="67">
                  <c:v>2.5126075744628906</c:v>
                </c:pt>
                <c:pt idx="68">
                  <c:v>2.5482962131500244</c:v>
                </c:pt>
                <c:pt idx="69">
                  <c:v>2.5840654373168945</c:v>
                </c:pt>
                <c:pt idx="70">
                  <c:v>2.6199090480804443</c:v>
                </c:pt>
                <c:pt idx="71">
                  <c:v>2.6558716297149658</c:v>
                </c:pt>
                <c:pt idx="72">
                  <c:v>2.6919960975646973</c:v>
                </c:pt>
                <c:pt idx="73">
                  <c:v>2.7282540798187256</c:v>
                </c:pt>
                <c:pt idx="74">
                  <c:v>2.764622688293457</c:v>
                </c:pt>
                <c:pt idx="75">
                  <c:v>2.8010833263397217</c:v>
                </c:pt>
                <c:pt idx="76">
                  <c:v>2.8376209735870361</c:v>
                </c:pt>
                <c:pt idx="77">
                  <c:v>2.8742227554321289</c:v>
                </c:pt>
                <c:pt idx="78">
                  <c:v>2.9108781814575195</c:v>
                </c:pt>
                <c:pt idx="79">
                  <c:v>2.9475786685943604</c:v>
                </c:pt>
                <c:pt idx="80">
                  <c:v>2.9843158721923828</c:v>
                </c:pt>
                <c:pt idx="81">
                  <c:v>3.0210580825805664</c:v>
                </c:pt>
                <c:pt idx="82">
                  <c:v>3.0577740669250488</c:v>
                </c:pt>
                <c:pt idx="83">
                  <c:v>3.0944700241088867</c:v>
                </c:pt>
                <c:pt idx="84">
                  <c:v>3.1311490535736084</c:v>
                </c:pt>
                <c:pt idx="85">
                  <c:v>3.1678130626678467</c:v>
                </c:pt>
                <c:pt idx="86">
                  <c:v>3.2044627666473389</c:v>
                </c:pt>
                <c:pt idx="87">
                  <c:v>3.2410979270935059</c:v>
                </c:pt>
                <c:pt idx="88">
                  <c:v>3.277717113494873</c:v>
                </c:pt>
                <c:pt idx="89">
                  <c:v>3.314319372177124</c:v>
                </c:pt>
                <c:pt idx="90">
                  <c:v>3.350902795791626</c:v>
                </c:pt>
                <c:pt idx="91">
                  <c:v>3.3875110149383545</c:v>
                </c:pt>
                <c:pt idx="92">
                  <c:v>3.4241855144500732</c:v>
                </c:pt>
                <c:pt idx="93">
                  <c:v>3.4609048366546631</c:v>
                </c:pt>
                <c:pt idx="94">
                  <c:v>3.4976522922515869</c:v>
                </c:pt>
                <c:pt idx="95">
                  <c:v>3.5344150066375732</c:v>
                </c:pt>
                <c:pt idx="96">
                  <c:v>3.5711832046508789</c:v>
                </c:pt>
                <c:pt idx="97">
                  <c:v>3.6079487800598145</c:v>
                </c:pt>
                <c:pt idx="98">
                  <c:v>3.6447057723999023</c:v>
                </c:pt>
                <c:pt idx="99">
                  <c:v>3.6814496517181396</c:v>
                </c:pt>
                <c:pt idx="100">
                  <c:v>3.7181766033172607</c:v>
                </c:pt>
                <c:pt idx="101">
                  <c:v>3.7549192905426025</c:v>
                </c:pt>
                <c:pt idx="102">
                  <c:v>3.7917089462280273</c:v>
                </c:pt>
                <c:pt idx="103">
                  <c:v>3.8285305500030518</c:v>
                </c:pt>
                <c:pt idx="104">
                  <c:v>3.8653757572174072</c:v>
                </c:pt>
                <c:pt idx="105">
                  <c:v>3.9022390842437744</c:v>
                </c:pt>
                <c:pt idx="106">
                  <c:v>3.9391162395477295</c:v>
                </c:pt>
                <c:pt idx="107">
                  <c:v>3.976003885269165</c:v>
                </c:pt>
                <c:pt idx="108">
                  <c:v>4.0128993988037109</c:v>
                </c:pt>
                <c:pt idx="109">
                  <c:v>4.0497994422912598</c:v>
                </c:pt>
                <c:pt idx="110">
                  <c:v>4.0867018699645996</c:v>
                </c:pt>
              </c:numCache>
            </c:numRef>
          </c:yVal>
          <c:smooth val="0"/>
          <c:extLst xmlns:c16r2="http://schemas.microsoft.com/office/drawing/2015/06/chart">
            <c:ext xmlns:c16="http://schemas.microsoft.com/office/drawing/2014/chart" uri="{C3380CC4-5D6E-409C-BE32-E72D297353CC}">
              <c16:uniqueId val="{00000000-E67E-144B-9E3E-5DD42E5BB36C}"/>
            </c:ext>
          </c:extLst>
        </c:ser>
        <c:ser>
          <c:idx val="1"/>
          <c:order val="1"/>
          <c:tx>
            <c:strRef>
              <c:f>Ausgabe!$C$1</c:f>
              <c:strCache>
                <c:ptCount val="1"/>
                <c:pt idx="0">
                  <c:v>PBL IMAGE SSP2 Grundlinie (2016)</c:v>
                </c:pt>
              </c:strCache>
            </c:strRef>
          </c:tx>
          <c:spPr>
            <a:ln w="19050" cap="rnd">
              <a:solidFill>
                <a:srgbClr val="7030A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Ausgang!$CP$3:$CP$113</c:f>
              <c:numCache>
                <c:formatCode>General</c:formatCode>
                <c:ptCount val="111"/>
                <c:pt idx="15">
                  <c:v>0.91338628530502319</c:v>
                </c:pt>
                <c:pt idx="16">
                  <c:v>0.92841988801956177</c:v>
                </c:pt>
                <c:pt idx="17">
                  <c:v>0.94345349073410034</c:v>
                </c:pt>
                <c:pt idx="18">
                  <c:v>0.95848703384399414</c:v>
                </c:pt>
                <c:pt idx="19">
                  <c:v>0.97352063655853271</c:v>
                </c:pt>
                <c:pt idx="20">
                  <c:v>0.98855423927307129</c:v>
                </c:pt>
                <c:pt idx="21">
                  <c:v>1.0135942697525024</c:v>
                </c:pt>
                <c:pt idx="22">
                  <c:v>1.0386343002319336</c:v>
                </c:pt>
                <c:pt idx="23">
                  <c:v>1.0636743307113647</c:v>
                </c:pt>
                <c:pt idx="24">
                  <c:v>1.0887143611907959</c:v>
                </c:pt>
                <c:pt idx="25">
                  <c:v>1.1137545108795166</c:v>
                </c:pt>
                <c:pt idx="26">
                  <c:v>1.1387945413589478</c:v>
                </c:pt>
                <c:pt idx="27">
                  <c:v>1.1638345718383789</c:v>
                </c:pt>
                <c:pt idx="28">
                  <c:v>1.1888746023178101</c:v>
                </c:pt>
                <c:pt idx="29">
                  <c:v>1.2139146327972412</c:v>
                </c:pt>
                <c:pt idx="30">
                  <c:v>1.2389546632766724</c:v>
                </c:pt>
                <c:pt idx="31">
                  <c:v>1.2695403099060059</c:v>
                </c:pt>
                <c:pt idx="32">
                  <c:v>1.3001259565353394</c:v>
                </c:pt>
                <c:pt idx="33">
                  <c:v>1.3307116031646729</c:v>
                </c:pt>
                <c:pt idx="34">
                  <c:v>1.3612972497940063</c:v>
                </c:pt>
                <c:pt idx="35">
                  <c:v>1.3918828964233398</c:v>
                </c:pt>
                <c:pt idx="36">
                  <c:v>1.4224685430526733</c:v>
                </c:pt>
                <c:pt idx="37">
                  <c:v>1.4530541896820068</c:v>
                </c:pt>
                <c:pt idx="38">
                  <c:v>1.4836398363113403</c:v>
                </c:pt>
                <c:pt idx="39">
                  <c:v>1.5142254829406738</c:v>
                </c:pt>
                <c:pt idx="40">
                  <c:v>1.5448111295700073</c:v>
                </c:pt>
                <c:pt idx="41">
                  <c:v>1.5743948221206665</c:v>
                </c:pt>
                <c:pt idx="42">
                  <c:v>1.6039785146713257</c:v>
                </c:pt>
                <c:pt idx="43">
                  <c:v>1.6335622072219849</c:v>
                </c:pt>
                <c:pt idx="44">
                  <c:v>1.663145899772644</c:v>
                </c:pt>
                <c:pt idx="45">
                  <c:v>1.6927297115325928</c:v>
                </c:pt>
                <c:pt idx="46">
                  <c:v>1.722313404083252</c:v>
                </c:pt>
                <c:pt idx="47">
                  <c:v>1.7518970966339111</c:v>
                </c:pt>
                <c:pt idx="48">
                  <c:v>1.7814807891845703</c:v>
                </c:pt>
                <c:pt idx="49">
                  <c:v>1.8110644817352295</c:v>
                </c:pt>
                <c:pt idx="50">
                  <c:v>1.8406481742858887</c:v>
                </c:pt>
                <c:pt idx="51">
                  <c:v>1.8690207004547119</c:v>
                </c:pt>
                <c:pt idx="52">
                  <c:v>1.8973932266235352</c:v>
                </c:pt>
                <c:pt idx="53">
                  <c:v>1.9257657527923584</c:v>
                </c:pt>
                <c:pt idx="54">
                  <c:v>1.9541382789611816</c:v>
                </c:pt>
                <c:pt idx="55">
                  <c:v>1.9825108051300049</c:v>
                </c:pt>
                <c:pt idx="56">
                  <c:v>2.0108833312988281</c:v>
                </c:pt>
                <c:pt idx="57">
                  <c:v>2.0392558574676514</c:v>
                </c:pt>
                <c:pt idx="58">
                  <c:v>2.0676283836364746</c:v>
                </c:pt>
                <c:pt idx="59">
                  <c:v>2.0960009098052979</c:v>
                </c:pt>
                <c:pt idx="60">
                  <c:v>2.1243734359741211</c:v>
                </c:pt>
                <c:pt idx="61">
                  <c:v>2.1539080142974854</c:v>
                </c:pt>
                <c:pt idx="62">
                  <c:v>2.1834428310394287</c:v>
                </c:pt>
                <c:pt idx="63">
                  <c:v>2.212977409362793</c:v>
                </c:pt>
                <c:pt idx="64">
                  <c:v>2.2425122261047363</c:v>
                </c:pt>
                <c:pt idx="65">
                  <c:v>2.2720468044281006</c:v>
                </c:pt>
                <c:pt idx="66">
                  <c:v>2.3015813827514648</c:v>
                </c:pt>
                <c:pt idx="67">
                  <c:v>2.3311161994934082</c:v>
                </c:pt>
                <c:pt idx="68">
                  <c:v>2.3606507778167725</c:v>
                </c:pt>
                <c:pt idx="69">
                  <c:v>2.3901855945587158</c:v>
                </c:pt>
                <c:pt idx="70">
                  <c:v>2.4197201728820801</c:v>
                </c:pt>
                <c:pt idx="71">
                  <c:v>2.4495699405670166</c:v>
                </c:pt>
                <c:pt idx="72">
                  <c:v>2.4794197082519531</c:v>
                </c:pt>
                <c:pt idx="73">
                  <c:v>2.5092694759368896</c:v>
                </c:pt>
                <c:pt idx="74">
                  <c:v>2.5391192436218262</c:v>
                </c:pt>
                <c:pt idx="75">
                  <c:v>2.5689692497253418</c:v>
                </c:pt>
                <c:pt idx="76">
                  <c:v>2.5988190174102783</c:v>
                </c:pt>
                <c:pt idx="77">
                  <c:v>2.6286687850952148</c:v>
                </c:pt>
                <c:pt idx="78">
                  <c:v>2.6585185527801514</c:v>
                </c:pt>
                <c:pt idx="79">
                  <c:v>2.6883683204650879</c:v>
                </c:pt>
                <c:pt idx="80">
                  <c:v>2.7182180881500244</c:v>
                </c:pt>
                <c:pt idx="81">
                  <c:v>2.7499682903289795</c:v>
                </c:pt>
                <c:pt idx="82">
                  <c:v>2.7817182540893555</c:v>
                </c:pt>
                <c:pt idx="83">
                  <c:v>2.8134684562683105</c:v>
                </c:pt>
                <c:pt idx="84">
                  <c:v>2.8452186584472656</c:v>
                </c:pt>
                <c:pt idx="85">
                  <c:v>2.8769688606262207</c:v>
                </c:pt>
                <c:pt idx="86">
                  <c:v>2.9087188243865967</c:v>
                </c:pt>
                <c:pt idx="87">
                  <c:v>2.9404690265655518</c:v>
                </c:pt>
                <c:pt idx="88">
                  <c:v>2.9722192287445068</c:v>
                </c:pt>
                <c:pt idx="89">
                  <c:v>3.0039691925048828</c:v>
                </c:pt>
                <c:pt idx="90">
                  <c:v>3.0357193946838379</c:v>
                </c:pt>
                <c:pt idx="91">
                  <c:v>3.0701351165771484</c:v>
                </c:pt>
                <c:pt idx="92">
                  <c:v>3.1045510768890381</c:v>
                </c:pt>
                <c:pt idx="93">
                  <c:v>3.1389670372009277</c:v>
                </c:pt>
                <c:pt idx="94">
                  <c:v>3.1733827590942383</c:v>
                </c:pt>
                <c:pt idx="95">
                  <c:v>3.2077984809875488</c:v>
                </c:pt>
                <c:pt idx="96">
                  <c:v>3.2422144412994385</c:v>
                </c:pt>
                <c:pt idx="97">
                  <c:v>3.2766304016113281</c:v>
                </c:pt>
                <c:pt idx="98">
                  <c:v>3.3110461235046387</c:v>
                </c:pt>
                <c:pt idx="99">
                  <c:v>3.3454618453979492</c:v>
                </c:pt>
                <c:pt idx="100">
                  <c:v>3.3798778057098389</c:v>
                </c:pt>
                <c:pt idx="101">
                  <c:v>3.4173150062561035</c:v>
                </c:pt>
                <c:pt idx="102">
                  <c:v>3.4547524452209473</c:v>
                </c:pt>
                <c:pt idx="103">
                  <c:v>3.4921896457672119</c:v>
                </c:pt>
                <c:pt idx="104">
                  <c:v>3.5296268463134766</c:v>
                </c:pt>
                <c:pt idx="105">
                  <c:v>3.5670642852783203</c:v>
                </c:pt>
                <c:pt idx="106">
                  <c:v>3.604501485824585</c:v>
                </c:pt>
                <c:pt idx="107">
                  <c:v>3.6419386863708496</c:v>
                </c:pt>
                <c:pt idx="108">
                  <c:v>3.6793758869171143</c:v>
                </c:pt>
                <c:pt idx="109">
                  <c:v>3.716813325881958</c:v>
                </c:pt>
                <c:pt idx="110">
                  <c:v>3.7542505264282227</c:v>
                </c:pt>
              </c:numCache>
            </c:numRef>
          </c:yVal>
          <c:smooth val="0"/>
          <c:extLst xmlns:c16r2="http://schemas.microsoft.com/office/drawing/2015/06/chart">
            <c:ext xmlns:c16="http://schemas.microsoft.com/office/drawing/2014/chart" uri="{C3380CC4-5D6E-409C-BE32-E72D297353CC}">
              <c16:uniqueId val="{00000001-E67E-144B-9E3E-5DD42E5BB36C}"/>
            </c:ext>
          </c:extLst>
        </c:ser>
        <c:ser>
          <c:idx val="2"/>
          <c:order val="2"/>
          <c:tx>
            <c:strRef>
              <c:f>Ausgabe!$D$1</c:f>
              <c:strCache>
                <c:ptCount val="1"/>
                <c:pt idx="0">
                  <c:v>IIASA MESSAGE-GLOBIOM SSP2 Baseline (2016)</c:v>
                </c:pt>
              </c:strCache>
            </c:strRef>
          </c:tx>
          <c:spPr>
            <a:ln w="28575" cap="rnd">
              <a:solidFill>
                <a:schemeClr val="accent5">
                  <a:lumMod val="50000"/>
                </a:schemeClr>
              </a:solidFill>
              <a:prstDash val="dash"/>
              <a:round/>
            </a:ln>
            <a:effectLst/>
          </c:spPr>
          <c:marker>
            <c:symbol val="none"/>
          </c:marker>
          <c:dPt>
            <c:idx val="19"/>
            <c:bubble3D val="0"/>
            <c:extLst xmlns:c16r2="http://schemas.microsoft.com/office/drawing/2015/06/chart">
              <c:ext xmlns:c16="http://schemas.microsoft.com/office/drawing/2014/chart" uri="{C3380CC4-5D6E-409C-BE32-E72D297353CC}">
                <c16:uniqueId val="{00000002-E67E-144B-9E3E-5DD42E5BB36C}"/>
              </c:ext>
            </c:extLst>
          </c:dPt>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Ausgang!$CQ$3:$CQ$113</c:f>
              <c:numCache>
                <c:formatCode>General</c:formatCode>
                <c:ptCount val="111"/>
                <c:pt idx="15">
                  <c:v>0.91338628530502319</c:v>
                </c:pt>
                <c:pt idx="16">
                  <c:v>0.92850637435913086</c:v>
                </c:pt>
                <c:pt idx="17">
                  <c:v>0.94362646341323853</c:v>
                </c:pt>
                <c:pt idx="18">
                  <c:v>0.95874649286270142</c:v>
                </c:pt>
                <c:pt idx="19">
                  <c:v>0.97386658191680908</c:v>
                </c:pt>
                <c:pt idx="20">
                  <c:v>0.98898667097091675</c:v>
                </c:pt>
                <c:pt idx="21">
                  <c:v>1.0142033100128174</c:v>
                </c:pt>
                <c:pt idx="22">
                  <c:v>1.0394200086593628</c:v>
                </c:pt>
                <c:pt idx="23">
                  <c:v>1.0646365880966187</c:v>
                </c:pt>
                <c:pt idx="24">
                  <c:v>1.0898532867431641</c:v>
                </c:pt>
                <c:pt idx="25">
                  <c:v>1.1150698661804199</c:v>
                </c:pt>
                <c:pt idx="26">
                  <c:v>1.1402865648269653</c:v>
                </c:pt>
                <c:pt idx="27">
                  <c:v>1.1655031442642212</c:v>
                </c:pt>
                <c:pt idx="28">
                  <c:v>1.1907198429107666</c:v>
                </c:pt>
                <c:pt idx="29">
                  <c:v>1.2159364223480225</c:v>
                </c:pt>
                <c:pt idx="30">
                  <c:v>1.2411531209945679</c:v>
                </c:pt>
                <c:pt idx="31">
                  <c:v>1.2652251720428467</c:v>
                </c:pt>
                <c:pt idx="32">
                  <c:v>1.2892971038818359</c:v>
                </c:pt>
                <c:pt idx="33">
                  <c:v>1.3133691549301147</c:v>
                </c:pt>
                <c:pt idx="34">
                  <c:v>1.337441086769104</c:v>
                </c:pt>
                <c:pt idx="35">
                  <c:v>1.3615131378173828</c:v>
                </c:pt>
                <c:pt idx="36">
                  <c:v>1.3855851888656616</c:v>
                </c:pt>
                <c:pt idx="37">
                  <c:v>1.4096571207046509</c:v>
                </c:pt>
                <c:pt idx="38">
                  <c:v>1.4337291717529297</c:v>
                </c:pt>
                <c:pt idx="39">
                  <c:v>1.4578011035919189</c:v>
                </c:pt>
                <c:pt idx="40">
                  <c:v>1.4818731546401978</c:v>
                </c:pt>
                <c:pt idx="41">
                  <c:v>1.5096228122711182</c:v>
                </c:pt>
                <c:pt idx="42">
                  <c:v>1.5373724699020386</c:v>
                </c:pt>
                <c:pt idx="43">
                  <c:v>1.5651220083236694</c:v>
                </c:pt>
                <c:pt idx="44">
                  <c:v>1.5928716659545898</c:v>
                </c:pt>
                <c:pt idx="45">
                  <c:v>1.6206213235855103</c:v>
                </c:pt>
                <c:pt idx="46">
                  <c:v>1.6483709812164307</c:v>
                </c:pt>
                <c:pt idx="47">
                  <c:v>1.6761206388473511</c:v>
                </c:pt>
                <c:pt idx="48">
                  <c:v>1.7038701772689819</c:v>
                </c:pt>
                <c:pt idx="49">
                  <c:v>1.7316198348999023</c:v>
                </c:pt>
                <c:pt idx="50">
                  <c:v>1.7593694925308228</c:v>
                </c:pt>
                <c:pt idx="51">
                  <c:v>1.7882838249206543</c:v>
                </c:pt>
                <c:pt idx="52">
                  <c:v>1.8171981573104858</c:v>
                </c:pt>
                <c:pt idx="53">
                  <c:v>1.8461124897003174</c:v>
                </c:pt>
                <c:pt idx="54">
                  <c:v>1.8750268220901489</c:v>
                </c:pt>
                <c:pt idx="55">
                  <c:v>1.9039411544799805</c:v>
                </c:pt>
                <c:pt idx="56">
                  <c:v>1.9328553676605225</c:v>
                </c:pt>
                <c:pt idx="57">
                  <c:v>1.961769700050354</c:v>
                </c:pt>
                <c:pt idx="58">
                  <c:v>1.9906840324401855</c:v>
                </c:pt>
                <c:pt idx="59">
                  <c:v>2.0195984840393066</c:v>
                </c:pt>
                <c:pt idx="60">
                  <c:v>2.0485126972198486</c:v>
                </c:pt>
                <c:pt idx="61">
                  <c:v>2.0787684917449951</c:v>
                </c:pt>
                <c:pt idx="62">
                  <c:v>2.1090245246887207</c:v>
                </c:pt>
                <c:pt idx="63">
                  <c:v>2.1392803192138672</c:v>
                </c:pt>
                <c:pt idx="64">
                  <c:v>2.1695361137390137</c:v>
                </c:pt>
                <c:pt idx="65">
                  <c:v>2.1997919082641602</c:v>
                </c:pt>
                <c:pt idx="66">
                  <c:v>2.2300479412078857</c:v>
                </c:pt>
                <c:pt idx="67">
                  <c:v>2.2603037357330322</c:v>
                </c:pt>
                <c:pt idx="68">
                  <c:v>2.2905595302581787</c:v>
                </c:pt>
                <c:pt idx="69">
                  <c:v>2.3208155632019043</c:v>
                </c:pt>
                <c:pt idx="70">
                  <c:v>2.3510713577270508</c:v>
                </c:pt>
                <c:pt idx="71">
                  <c:v>2.3834326267242432</c:v>
                </c:pt>
                <c:pt idx="72">
                  <c:v>2.4157941341400146</c:v>
                </c:pt>
                <c:pt idx="73">
                  <c:v>2.448155403137207</c:v>
                </c:pt>
                <c:pt idx="74">
                  <c:v>2.4805166721343994</c:v>
                </c:pt>
                <c:pt idx="75">
                  <c:v>2.5128779411315918</c:v>
                </c:pt>
                <c:pt idx="76">
                  <c:v>2.5452394485473633</c:v>
                </c:pt>
                <c:pt idx="77">
                  <c:v>2.5776007175445557</c:v>
                </c:pt>
                <c:pt idx="78">
                  <c:v>2.609961986541748</c:v>
                </c:pt>
                <c:pt idx="79">
                  <c:v>2.6423234939575195</c:v>
                </c:pt>
                <c:pt idx="80">
                  <c:v>2.6746847629547119</c:v>
                </c:pt>
                <c:pt idx="81">
                  <c:v>2.7087249755859375</c:v>
                </c:pt>
                <c:pt idx="82">
                  <c:v>2.7427651882171631</c:v>
                </c:pt>
                <c:pt idx="83">
                  <c:v>2.7768051624298096</c:v>
                </c:pt>
                <c:pt idx="84">
                  <c:v>2.8108453750610352</c:v>
                </c:pt>
                <c:pt idx="85">
                  <c:v>2.8448855876922607</c:v>
                </c:pt>
                <c:pt idx="86">
                  <c:v>2.8789258003234863</c:v>
                </c:pt>
                <c:pt idx="87">
                  <c:v>2.9129660129547119</c:v>
                </c:pt>
                <c:pt idx="88">
                  <c:v>2.9470059871673584</c:v>
                </c:pt>
                <c:pt idx="89">
                  <c:v>2.981046199798584</c:v>
                </c:pt>
                <c:pt idx="90">
                  <c:v>3.0150864124298096</c:v>
                </c:pt>
                <c:pt idx="91">
                  <c:v>3.0515832901000977</c:v>
                </c:pt>
                <c:pt idx="92">
                  <c:v>3.0880799293518066</c:v>
                </c:pt>
                <c:pt idx="93">
                  <c:v>3.1245768070220947</c:v>
                </c:pt>
                <c:pt idx="94">
                  <c:v>3.1610734462738037</c:v>
                </c:pt>
                <c:pt idx="95">
                  <c:v>3.1975703239440918</c:v>
                </c:pt>
                <c:pt idx="96">
                  <c:v>3.2340672016143799</c:v>
                </c:pt>
                <c:pt idx="97">
                  <c:v>3.2705638408660889</c:v>
                </c:pt>
                <c:pt idx="98">
                  <c:v>3.307060718536377</c:v>
                </c:pt>
                <c:pt idx="99">
                  <c:v>3.3435573577880859</c:v>
                </c:pt>
                <c:pt idx="100">
                  <c:v>3.380054235458374</c:v>
                </c:pt>
                <c:pt idx="101">
                  <c:v>3.4176609516143799</c:v>
                </c:pt>
                <c:pt idx="102">
                  <c:v>3.4552679061889648</c:v>
                </c:pt>
                <c:pt idx="103">
                  <c:v>3.4928746223449707</c:v>
                </c:pt>
                <c:pt idx="104">
                  <c:v>3.5304813385009766</c:v>
                </c:pt>
                <c:pt idx="105">
                  <c:v>3.5680880546569824</c:v>
                </c:pt>
                <c:pt idx="106">
                  <c:v>3.6056950092315674</c:v>
                </c:pt>
                <c:pt idx="107">
                  <c:v>3.6433017253875732</c:v>
                </c:pt>
                <c:pt idx="108">
                  <c:v>3.6809084415435791</c:v>
                </c:pt>
                <c:pt idx="109">
                  <c:v>3.7185153961181641</c:v>
                </c:pt>
                <c:pt idx="110">
                  <c:v>3.7561221122741699</c:v>
                </c:pt>
              </c:numCache>
            </c:numRef>
          </c:yVal>
          <c:smooth val="0"/>
          <c:extLst xmlns:c16r2="http://schemas.microsoft.com/office/drawing/2015/06/chart">
            <c:ext xmlns:c16="http://schemas.microsoft.com/office/drawing/2014/chart" uri="{C3380CC4-5D6E-409C-BE32-E72D297353CC}">
              <c16:uniqueId val="{00000003-E67E-144B-9E3E-5DD42E5BB36C}"/>
            </c:ext>
          </c:extLst>
        </c:ser>
        <c:ser>
          <c:idx val="12"/>
          <c:order val="3"/>
          <c:tx>
            <c:strRef>
              <c:f>Ausgabe!$E$1</c:f>
              <c:strCache>
                <c:ptCount val="1"/>
                <c:pt idx="0">
                  <c:v>NIES AIM/CGE SSP2 Grundlinie (2016)</c:v>
                </c:pt>
              </c:strCache>
            </c:strRef>
          </c:tx>
          <c:spPr>
            <a:ln w="19050" cap="rnd">
              <a:solidFill>
                <a:srgbClr val="00B0F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Ausgang!$CR$3:$CR$30</c:f>
              <c:numCache>
                <c:formatCode>General</c:formatCode>
                <c:ptCount val="28"/>
                <c:pt idx="15">
                  <c:v>0.91338628530502319</c:v>
                </c:pt>
                <c:pt idx="16">
                  <c:v>0.92847788333892822</c:v>
                </c:pt>
                <c:pt idx="17">
                  <c:v>0.94356948137283325</c:v>
                </c:pt>
                <c:pt idx="18">
                  <c:v>0.95866113901138306</c:v>
                </c:pt>
                <c:pt idx="19">
                  <c:v>0.97375273704528809</c:v>
                </c:pt>
                <c:pt idx="20">
                  <c:v>0.98884433507919312</c:v>
                </c:pt>
                <c:pt idx="21">
                  <c:v>1.0151445865631104</c:v>
                </c:pt>
                <c:pt idx="22">
                  <c:v>1.0414448976516724</c:v>
                </c:pt>
                <c:pt idx="23">
                  <c:v>1.0677452087402344</c:v>
                </c:pt>
                <c:pt idx="24">
                  <c:v>1.0940454006195068</c:v>
                </c:pt>
                <c:pt idx="25">
                  <c:v>1.1203457117080688</c:v>
                </c:pt>
                <c:pt idx="26">
                  <c:v>1.1466460227966309</c:v>
                </c:pt>
                <c:pt idx="27">
                  <c:v>1.1729463338851929</c:v>
                </c:pt>
              </c:numCache>
            </c:numRef>
          </c:yVal>
          <c:smooth val="0"/>
          <c:extLst xmlns:c16r2="http://schemas.microsoft.com/office/drawing/2015/06/chart">
            <c:ext xmlns:c16="http://schemas.microsoft.com/office/drawing/2014/chart" uri="{C3380CC4-5D6E-409C-BE32-E72D297353CC}">
              <c16:uniqueId val="{00000004-E67E-144B-9E3E-5DD42E5BB36C}"/>
            </c:ext>
          </c:extLst>
        </c:ser>
        <c:ser>
          <c:idx val="3"/>
          <c:order val="4"/>
          <c:tx>
            <c:strRef>
              <c:f>Ausgabe!$F$1</c:f>
              <c:strCache>
                <c:ptCount val="1"/>
                <c:pt idx="0">
                  <c:v>PNNL GCAM4 SSP2 Grundlinie (2016)</c:v>
                </c:pt>
              </c:strCache>
            </c:strRef>
          </c:tx>
          <c:spPr>
            <a:ln w="19050" cap="rnd">
              <a:solidFill>
                <a:srgbClr val="FF0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Ausgang!$CS$3:$CS$113</c:f>
              <c:numCache>
                <c:formatCode>General</c:formatCode>
                <c:ptCount val="111"/>
                <c:pt idx="15">
                  <c:v>0.91338628530502319</c:v>
                </c:pt>
                <c:pt idx="16">
                  <c:v>0.92842787504196167</c:v>
                </c:pt>
                <c:pt idx="17">
                  <c:v>0.94346946477890015</c:v>
                </c:pt>
                <c:pt idx="18">
                  <c:v>0.95851105451583862</c:v>
                </c:pt>
                <c:pt idx="19">
                  <c:v>0.9735526442527771</c:v>
                </c:pt>
                <c:pt idx="20">
                  <c:v>0.98859423398971558</c:v>
                </c:pt>
                <c:pt idx="21">
                  <c:v>1.012916088104248</c:v>
                </c:pt>
                <c:pt idx="22">
                  <c:v>1.0372378826141357</c:v>
                </c:pt>
                <c:pt idx="23">
                  <c:v>1.0615596771240234</c:v>
                </c:pt>
                <c:pt idx="24">
                  <c:v>1.0858814716339111</c:v>
                </c:pt>
                <c:pt idx="25">
                  <c:v>1.1102032661437988</c:v>
                </c:pt>
                <c:pt idx="26">
                  <c:v>1.1345250606536865</c:v>
                </c:pt>
                <c:pt idx="27">
                  <c:v>1.1588468551635742</c:v>
                </c:pt>
                <c:pt idx="28">
                  <c:v>1.1831686496734619</c:v>
                </c:pt>
                <c:pt idx="29">
                  <c:v>1.2074904441833496</c:v>
                </c:pt>
                <c:pt idx="30">
                  <c:v>1.2318122386932373</c:v>
                </c:pt>
                <c:pt idx="31">
                  <c:v>1.260446310043335</c:v>
                </c:pt>
                <c:pt idx="32">
                  <c:v>1.2890803813934326</c:v>
                </c:pt>
                <c:pt idx="33">
                  <c:v>1.3177144527435303</c:v>
                </c:pt>
                <c:pt idx="34">
                  <c:v>1.3463485240936279</c:v>
                </c:pt>
                <c:pt idx="35">
                  <c:v>1.3749825954437256</c:v>
                </c:pt>
                <c:pt idx="36">
                  <c:v>1.4036166667938232</c:v>
                </c:pt>
                <c:pt idx="37">
                  <c:v>1.4322507381439209</c:v>
                </c:pt>
                <c:pt idx="38">
                  <c:v>1.4608848094940186</c:v>
                </c:pt>
                <c:pt idx="39">
                  <c:v>1.4895188808441162</c:v>
                </c:pt>
                <c:pt idx="40">
                  <c:v>1.5181529521942139</c:v>
                </c:pt>
                <c:pt idx="41">
                  <c:v>1.5524463653564453</c:v>
                </c:pt>
                <c:pt idx="42">
                  <c:v>1.5867397785186768</c:v>
                </c:pt>
                <c:pt idx="43">
                  <c:v>1.6210330724716187</c:v>
                </c:pt>
                <c:pt idx="44">
                  <c:v>1.6553264856338501</c:v>
                </c:pt>
                <c:pt idx="45">
                  <c:v>1.6896198987960815</c:v>
                </c:pt>
                <c:pt idx="46">
                  <c:v>1.723913311958313</c:v>
                </c:pt>
                <c:pt idx="47">
                  <c:v>1.7582067251205444</c:v>
                </c:pt>
                <c:pt idx="48">
                  <c:v>1.7925000190734863</c:v>
                </c:pt>
                <c:pt idx="49">
                  <c:v>1.8267934322357178</c:v>
                </c:pt>
                <c:pt idx="50">
                  <c:v>1.8610868453979492</c:v>
                </c:pt>
                <c:pt idx="51">
                  <c:v>1.8981181383132935</c:v>
                </c:pt>
                <c:pt idx="52">
                  <c:v>1.9351494312286377</c:v>
                </c:pt>
                <c:pt idx="53">
                  <c:v>1.9721808433532715</c:v>
                </c:pt>
                <c:pt idx="54">
                  <c:v>2.0092120170593262</c:v>
                </c:pt>
                <c:pt idx="55">
                  <c:v>2.04624342918396</c:v>
                </c:pt>
                <c:pt idx="56">
                  <c:v>2.0832748413085937</c:v>
                </c:pt>
                <c:pt idx="57">
                  <c:v>2.1203060150146484</c:v>
                </c:pt>
                <c:pt idx="58">
                  <c:v>2.1573374271392822</c:v>
                </c:pt>
                <c:pt idx="59">
                  <c:v>2.1943686008453369</c:v>
                </c:pt>
                <c:pt idx="60">
                  <c:v>2.2314000129699707</c:v>
                </c:pt>
                <c:pt idx="61">
                  <c:v>2.2681841850280762</c:v>
                </c:pt>
                <c:pt idx="62">
                  <c:v>2.3049685955047607</c:v>
                </c:pt>
                <c:pt idx="63">
                  <c:v>2.3417530059814453</c:v>
                </c:pt>
                <c:pt idx="64">
                  <c:v>2.3785371780395508</c:v>
                </c:pt>
                <c:pt idx="65">
                  <c:v>2.4153213500976562</c:v>
                </c:pt>
                <c:pt idx="66">
                  <c:v>2.4521057605743408</c:v>
                </c:pt>
                <c:pt idx="67">
                  <c:v>2.4888901710510254</c:v>
                </c:pt>
                <c:pt idx="68">
                  <c:v>2.5256743431091309</c:v>
                </c:pt>
                <c:pt idx="69">
                  <c:v>2.5624585151672363</c:v>
                </c:pt>
                <c:pt idx="70">
                  <c:v>2.5992429256439209</c:v>
                </c:pt>
                <c:pt idx="71">
                  <c:v>2.6377215385437012</c:v>
                </c:pt>
                <c:pt idx="72">
                  <c:v>2.6762003898620605</c:v>
                </c:pt>
                <c:pt idx="73">
                  <c:v>2.7146792411804199</c:v>
                </c:pt>
                <c:pt idx="74">
                  <c:v>2.7531578540802002</c:v>
                </c:pt>
                <c:pt idx="75">
                  <c:v>2.7916364669799805</c:v>
                </c:pt>
                <c:pt idx="76">
                  <c:v>2.8301153182983398</c:v>
                </c:pt>
                <c:pt idx="77">
                  <c:v>2.8685941696166992</c:v>
                </c:pt>
                <c:pt idx="78">
                  <c:v>2.9070727825164795</c:v>
                </c:pt>
                <c:pt idx="79">
                  <c:v>2.9455513954162598</c:v>
                </c:pt>
                <c:pt idx="80">
                  <c:v>2.9840302467346191</c:v>
                </c:pt>
                <c:pt idx="81">
                  <c:v>3.0243179798126221</c:v>
                </c:pt>
                <c:pt idx="82">
                  <c:v>3.064605712890625</c:v>
                </c:pt>
                <c:pt idx="83">
                  <c:v>3.1048934459686279</c:v>
                </c:pt>
                <c:pt idx="84">
                  <c:v>3.1451811790466309</c:v>
                </c:pt>
                <c:pt idx="85">
                  <c:v>3.1854686737060547</c:v>
                </c:pt>
                <c:pt idx="86">
                  <c:v>3.2257564067840576</c:v>
                </c:pt>
                <c:pt idx="87">
                  <c:v>3.2660441398620605</c:v>
                </c:pt>
                <c:pt idx="88">
                  <c:v>3.3063318729400635</c:v>
                </c:pt>
                <c:pt idx="89">
                  <c:v>3.3466196060180664</c:v>
                </c:pt>
                <c:pt idx="90">
                  <c:v>3.3869073390960693</c:v>
                </c:pt>
                <c:pt idx="91">
                  <c:v>3.4267199039459229</c:v>
                </c:pt>
                <c:pt idx="92">
                  <c:v>3.4665324687957764</c:v>
                </c:pt>
                <c:pt idx="93">
                  <c:v>3.506345272064209</c:v>
                </c:pt>
                <c:pt idx="94">
                  <c:v>3.5461578369140625</c:v>
                </c:pt>
                <c:pt idx="95">
                  <c:v>3.585970401763916</c:v>
                </c:pt>
                <c:pt idx="96">
                  <c:v>3.6257829666137695</c:v>
                </c:pt>
                <c:pt idx="97">
                  <c:v>3.665595531463623</c:v>
                </c:pt>
                <c:pt idx="98">
                  <c:v>3.7054083347320557</c:v>
                </c:pt>
                <c:pt idx="99">
                  <c:v>3.7452208995819092</c:v>
                </c:pt>
                <c:pt idx="100">
                  <c:v>3.7850334644317627</c:v>
                </c:pt>
                <c:pt idx="101">
                  <c:v>3.8234586715698242</c:v>
                </c:pt>
                <c:pt idx="102">
                  <c:v>3.8618841171264648</c:v>
                </c:pt>
                <c:pt idx="103">
                  <c:v>3.9003093242645264</c:v>
                </c:pt>
                <c:pt idx="104">
                  <c:v>3.9387345314025879</c:v>
                </c:pt>
                <c:pt idx="105">
                  <c:v>3.9771599769592285</c:v>
                </c:pt>
                <c:pt idx="106">
                  <c:v>4.0155849456787109</c:v>
                </c:pt>
                <c:pt idx="107">
                  <c:v>4.0540103912353516</c:v>
                </c:pt>
                <c:pt idx="108">
                  <c:v>4.0924358367919922</c:v>
                </c:pt>
                <c:pt idx="109">
                  <c:v>4.1308608055114746</c:v>
                </c:pt>
                <c:pt idx="110">
                  <c:v>4.1692862510681152</c:v>
                </c:pt>
              </c:numCache>
            </c:numRef>
          </c:yVal>
          <c:smooth val="0"/>
          <c:extLst xmlns:c16r2="http://schemas.microsoft.com/office/drawing/2015/06/chart">
            <c:ext xmlns:c16="http://schemas.microsoft.com/office/drawing/2014/chart" uri="{C3380CC4-5D6E-409C-BE32-E72D297353CC}">
              <c16:uniqueId val="{00000005-E67E-144B-9E3E-5DD42E5BB36C}"/>
            </c:ext>
          </c:extLst>
        </c:ser>
        <c:ser>
          <c:idx val="10"/>
          <c:order val="5"/>
          <c:tx>
            <c:strRef>
              <c:f>Ausgabe!$G$1</c:f>
              <c:strCache>
                <c:ptCount val="1"/>
                <c:pt idx="0">
                  <c:v>PIK REMIND-MAGPIE SSP2 Grundlinie (2016)</c:v>
                </c:pt>
              </c:strCache>
            </c:strRef>
          </c:tx>
          <c:spPr>
            <a:ln w="19050" cap="rnd">
              <a:solidFill>
                <a:srgbClr val="4E8F0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Ausgang!$CT$3:$CT$113</c:f>
              <c:numCache>
                <c:formatCode>General</c:formatCode>
                <c:ptCount val="111"/>
                <c:pt idx="15">
                  <c:v>0.91338628530502319</c:v>
                </c:pt>
                <c:pt idx="16">
                  <c:v>0.92842835187911987</c:v>
                </c:pt>
                <c:pt idx="17">
                  <c:v>0.94347047805786133</c:v>
                </c:pt>
                <c:pt idx="18">
                  <c:v>0.95851254463195801</c:v>
                </c:pt>
                <c:pt idx="19">
                  <c:v>0.97355467081069946</c:v>
                </c:pt>
                <c:pt idx="20">
                  <c:v>0.98859673738479614</c:v>
                </c:pt>
                <c:pt idx="21">
                  <c:v>1.0133960247039795</c:v>
                </c:pt>
                <c:pt idx="22">
                  <c:v>1.0381953716278076</c:v>
                </c:pt>
                <c:pt idx="23">
                  <c:v>1.0629945993423462</c:v>
                </c:pt>
                <c:pt idx="24">
                  <c:v>1.0877939462661743</c:v>
                </c:pt>
                <c:pt idx="25">
                  <c:v>1.1125931739807129</c:v>
                </c:pt>
                <c:pt idx="26">
                  <c:v>1.137392520904541</c:v>
                </c:pt>
                <c:pt idx="27">
                  <c:v>1.1621917486190796</c:v>
                </c:pt>
                <c:pt idx="28">
                  <c:v>1.1869910955429077</c:v>
                </c:pt>
                <c:pt idx="29">
                  <c:v>1.2117903232574463</c:v>
                </c:pt>
                <c:pt idx="30">
                  <c:v>1.2365896701812744</c:v>
                </c:pt>
                <c:pt idx="31">
                  <c:v>1.2648494243621826</c:v>
                </c:pt>
                <c:pt idx="32">
                  <c:v>1.2931092977523804</c:v>
                </c:pt>
                <c:pt idx="33">
                  <c:v>1.3213690519332886</c:v>
                </c:pt>
                <c:pt idx="34">
                  <c:v>1.3496289253234863</c:v>
                </c:pt>
                <c:pt idx="35">
                  <c:v>1.3778886795043945</c:v>
                </c:pt>
                <c:pt idx="36">
                  <c:v>1.4061484336853027</c:v>
                </c:pt>
                <c:pt idx="37">
                  <c:v>1.4344083070755005</c:v>
                </c:pt>
                <c:pt idx="38">
                  <c:v>1.4626680612564087</c:v>
                </c:pt>
                <c:pt idx="39">
                  <c:v>1.4909279346466064</c:v>
                </c:pt>
                <c:pt idx="40">
                  <c:v>1.5191876888275146</c:v>
                </c:pt>
                <c:pt idx="41">
                  <c:v>1.5531772375106812</c:v>
                </c:pt>
                <c:pt idx="42">
                  <c:v>1.5871667861938477</c:v>
                </c:pt>
                <c:pt idx="43">
                  <c:v>1.6211563348770142</c:v>
                </c:pt>
                <c:pt idx="44">
                  <c:v>1.6551458835601807</c:v>
                </c:pt>
                <c:pt idx="45">
                  <c:v>1.6891353130340576</c:v>
                </c:pt>
                <c:pt idx="46">
                  <c:v>1.7231248617172241</c:v>
                </c:pt>
                <c:pt idx="47">
                  <c:v>1.7571144104003906</c:v>
                </c:pt>
                <c:pt idx="48">
                  <c:v>1.7911039590835571</c:v>
                </c:pt>
                <c:pt idx="49">
                  <c:v>1.8250935077667236</c:v>
                </c:pt>
                <c:pt idx="50">
                  <c:v>1.8590830564498901</c:v>
                </c:pt>
                <c:pt idx="51">
                  <c:v>1.8970794677734375</c:v>
                </c:pt>
                <c:pt idx="52">
                  <c:v>1.9350758790969849</c:v>
                </c:pt>
                <c:pt idx="53">
                  <c:v>1.9730722904205322</c:v>
                </c:pt>
                <c:pt idx="54">
                  <c:v>2.01106858253479</c:v>
                </c:pt>
                <c:pt idx="55">
                  <c:v>2.049065113067627</c:v>
                </c:pt>
                <c:pt idx="56">
                  <c:v>2.0870614051818848</c:v>
                </c:pt>
                <c:pt idx="57">
                  <c:v>2.1250579357147217</c:v>
                </c:pt>
                <c:pt idx="58">
                  <c:v>2.1630542278289795</c:v>
                </c:pt>
                <c:pt idx="59">
                  <c:v>2.2010507583618164</c:v>
                </c:pt>
                <c:pt idx="60">
                  <c:v>2.2390470504760742</c:v>
                </c:pt>
                <c:pt idx="61">
                  <c:v>2.2773070335388184</c:v>
                </c:pt>
                <c:pt idx="62">
                  <c:v>2.3155667781829834</c:v>
                </c:pt>
                <c:pt idx="63">
                  <c:v>2.3538267612457275</c:v>
                </c:pt>
                <c:pt idx="64">
                  <c:v>2.3920867443084717</c:v>
                </c:pt>
                <c:pt idx="65">
                  <c:v>2.4303464889526367</c:v>
                </c:pt>
                <c:pt idx="66">
                  <c:v>2.4686064720153809</c:v>
                </c:pt>
                <c:pt idx="67">
                  <c:v>2.506866455078125</c:v>
                </c:pt>
                <c:pt idx="68">
                  <c:v>2.5451264381408691</c:v>
                </c:pt>
                <c:pt idx="69">
                  <c:v>2.5833861827850342</c:v>
                </c:pt>
                <c:pt idx="70">
                  <c:v>2.6216461658477783</c:v>
                </c:pt>
                <c:pt idx="71">
                  <c:v>2.6611320972442627</c:v>
                </c:pt>
                <c:pt idx="72">
                  <c:v>2.7006182670593262</c:v>
                </c:pt>
                <c:pt idx="73">
                  <c:v>2.7401041984558105</c:v>
                </c:pt>
                <c:pt idx="74">
                  <c:v>2.7795901298522949</c:v>
                </c:pt>
                <c:pt idx="75">
                  <c:v>2.8190760612487793</c:v>
                </c:pt>
                <c:pt idx="76">
                  <c:v>2.8585622310638428</c:v>
                </c:pt>
                <c:pt idx="77">
                  <c:v>2.8980481624603271</c:v>
                </c:pt>
                <c:pt idx="78">
                  <c:v>2.9375340938568115</c:v>
                </c:pt>
                <c:pt idx="79">
                  <c:v>2.977020263671875</c:v>
                </c:pt>
                <c:pt idx="80">
                  <c:v>3.0165061950683594</c:v>
                </c:pt>
                <c:pt idx="81">
                  <c:v>3.0549905300140381</c:v>
                </c:pt>
                <c:pt idx="82">
                  <c:v>3.0934746265411377</c:v>
                </c:pt>
                <c:pt idx="83">
                  <c:v>3.1319589614868164</c:v>
                </c:pt>
                <c:pt idx="84">
                  <c:v>3.170443058013916</c:v>
                </c:pt>
                <c:pt idx="85">
                  <c:v>3.2089273929595947</c:v>
                </c:pt>
                <c:pt idx="86">
                  <c:v>3.2474117279052734</c:v>
                </c:pt>
                <c:pt idx="87">
                  <c:v>3.285895824432373</c:v>
                </c:pt>
                <c:pt idx="88">
                  <c:v>3.3243801593780518</c:v>
                </c:pt>
                <c:pt idx="89">
                  <c:v>3.3628642559051514</c:v>
                </c:pt>
                <c:pt idx="90">
                  <c:v>3.4013485908508301</c:v>
                </c:pt>
                <c:pt idx="91">
                  <c:v>3.4373950958251953</c:v>
                </c:pt>
                <c:pt idx="92">
                  <c:v>3.4734413623809814</c:v>
                </c:pt>
                <c:pt idx="93">
                  <c:v>3.5094878673553467</c:v>
                </c:pt>
                <c:pt idx="94">
                  <c:v>3.5455343723297119</c:v>
                </c:pt>
                <c:pt idx="95">
                  <c:v>3.581580638885498</c:v>
                </c:pt>
                <c:pt idx="96">
                  <c:v>3.6176271438598633</c:v>
                </c:pt>
                <c:pt idx="97">
                  <c:v>3.6536736488342285</c:v>
                </c:pt>
                <c:pt idx="98">
                  <c:v>3.6897201538085937</c:v>
                </c:pt>
                <c:pt idx="99">
                  <c:v>3.7257664203643799</c:v>
                </c:pt>
                <c:pt idx="100">
                  <c:v>3.7618129253387451</c:v>
                </c:pt>
                <c:pt idx="101">
                  <c:v>3.7932207584381104</c:v>
                </c:pt>
                <c:pt idx="102">
                  <c:v>3.8246283531188965</c:v>
                </c:pt>
                <c:pt idx="103">
                  <c:v>3.8560361862182617</c:v>
                </c:pt>
                <c:pt idx="104">
                  <c:v>3.887444019317627</c:v>
                </c:pt>
                <c:pt idx="105">
                  <c:v>3.9188518524169922</c:v>
                </c:pt>
                <c:pt idx="106">
                  <c:v>3.9502594470977783</c:v>
                </c:pt>
                <c:pt idx="107">
                  <c:v>3.9816672801971436</c:v>
                </c:pt>
                <c:pt idx="108">
                  <c:v>4.0130748748779297</c:v>
                </c:pt>
                <c:pt idx="109">
                  <c:v>4.0444827079772949</c:v>
                </c:pt>
                <c:pt idx="110">
                  <c:v>4.0758905410766602</c:v>
                </c:pt>
              </c:numCache>
            </c:numRef>
          </c:yVal>
          <c:smooth val="0"/>
          <c:extLst xmlns:c16r2="http://schemas.microsoft.com/office/drawing/2015/06/chart">
            <c:ext xmlns:c16="http://schemas.microsoft.com/office/drawing/2014/chart" uri="{C3380CC4-5D6E-409C-BE32-E72D297353CC}">
              <c16:uniqueId val="{00000006-E67E-144B-9E3E-5DD42E5BB36C}"/>
            </c:ext>
          </c:extLst>
        </c:ser>
        <c:ser>
          <c:idx val="4"/>
          <c:order val="6"/>
          <c:tx>
            <c:strRef>
              <c:f>Ausgabe!$H$1</c:f>
              <c:strCache>
                <c:ptCount val="1"/>
                <c:pt idx="0">
                  <c:v>EIEE WITCH-GLOBIOM SSP2 Grundlinie (2016)</c:v>
                </c:pt>
              </c:strCache>
            </c:strRef>
          </c:tx>
          <c:spPr>
            <a:ln w="28575" cap="rnd">
              <a:solidFill>
                <a:srgbClr val="FFC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Ausgang!$CU$3:$CU$113</c:f>
              <c:numCache>
                <c:formatCode>General</c:formatCode>
                <c:ptCount val="111"/>
                <c:pt idx="15">
                  <c:v>0.91338628530502319</c:v>
                </c:pt>
                <c:pt idx="16">
                  <c:v>0.92844587564468384</c:v>
                </c:pt>
                <c:pt idx="17">
                  <c:v>0.94350546598434448</c:v>
                </c:pt>
                <c:pt idx="18">
                  <c:v>0.95856505632400513</c:v>
                </c:pt>
                <c:pt idx="19">
                  <c:v>0.97362464666366577</c:v>
                </c:pt>
                <c:pt idx="20">
                  <c:v>0.98868423700332642</c:v>
                </c:pt>
                <c:pt idx="21">
                  <c:v>1.0150072574615479</c:v>
                </c:pt>
                <c:pt idx="22">
                  <c:v>1.0413303375244141</c:v>
                </c:pt>
                <c:pt idx="23">
                  <c:v>1.0676534175872803</c:v>
                </c:pt>
                <c:pt idx="24">
                  <c:v>1.0939764976501465</c:v>
                </c:pt>
                <c:pt idx="25">
                  <c:v>1.1202995777130127</c:v>
                </c:pt>
                <c:pt idx="26">
                  <c:v>1.1466226577758789</c:v>
                </c:pt>
                <c:pt idx="27">
                  <c:v>1.1729457378387451</c:v>
                </c:pt>
                <c:pt idx="28">
                  <c:v>1.1992688179016113</c:v>
                </c:pt>
                <c:pt idx="29">
                  <c:v>1.2255918979644775</c:v>
                </c:pt>
                <c:pt idx="30">
                  <c:v>1.2519149780273437</c:v>
                </c:pt>
                <c:pt idx="31">
                  <c:v>1.2832479476928711</c:v>
                </c:pt>
                <c:pt idx="32">
                  <c:v>1.3145809173583984</c:v>
                </c:pt>
                <c:pt idx="33">
                  <c:v>1.3459137678146362</c:v>
                </c:pt>
                <c:pt idx="34">
                  <c:v>1.3772467374801636</c:v>
                </c:pt>
                <c:pt idx="35">
                  <c:v>1.4085797071456909</c:v>
                </c:pt>
                <c:pt idx="36">
                  <c:v>1.4399126768112183</c:v>
                </c:pt>
                <c:pt idx="37">
                  <c:v>1.4712456464767456</c:v>
                </c:pt>
                <c:pt idx="38">
                  <c:v>1.5025784969329834</c:v>
                </c:pt>
                <c:pt idx="39">
                  <c:v>1.5339114665985107</c:v>
                </c:pt>
                <c:pt idx="40">
                  <c:v>1.5652444362640381</c:v>
                </c:pt>
                <c:pt idx="41">
                  <c:v>1.6023696660995483</c:v>
                </c:pt>
                <c:pt idx="42">
                  <c:v>1.639494776725769</c:v>
                </c:pt>
                <c:pt idx="43">
                  <c:v>1.6766200065612793</c:v>
                </c:pt>
                <c:pt idx="44">
                  <c:v>1.7137451171875</c:v>
                </c:pt>
                <c:pt idx="45">
                  <c:v>1.7508703470230103</c:v>
                </c:pt>
                <c:pt idx="46">
                  <c:v>1.7879955768585205</c:v>
                </c:pt>
                <c:pt idx="47">
                  <c:v>1.8251206874847412</c:v>
                </c:pt>
                <c:pt idx="48">
                  <c:v>1.8622459173202515</c:v>
                </c:pt>
                <c:pt idx="49">
                  <c:v>1.8993710279464722</c:v>
                </c:pt>
                <c:pt idx="50">
                  <c:v>1.9364962577819824</c:v>
                </c:pt>
                <c:pt idx="51">
                  <c:v>1.9758239984512329</c:v>
                </c:pt>
                <c:pt idx="52">
                  <c:v>2.0151517391204834</c:v>
                </c:pt>
                <c:pt idx="53">
                  <c:v>2.0544795989990234</c:v>
                </c:pt>
                <c:pt idx="54">
                  <c:v>2.0938072204589844</c:v>
                </c:pt>
                <c:pt idx="55">
                  <c:v>2.1331348419189453</c:v>
                </c:pt>
                <c:pt idx="56">
                  <c:v>2.1724627017974854</c:v>
                </c:pt>
                <c:pt idx="57">
                  <c:v>2.2117905616760254</c:v>
                </c:pt>
                <c:pt idx="58">
                  <c:v>2.2511181831359863</c:v>
                </c:pt>
                <c:pt idx="59">
                  <c:v>2.2904458045959473</c:v>
                </c:pt>
                <c:pt idx="60">
                  <c:v>2.3297736644744873</c:v>
                </c:pt>
                <c:pt idx="61">
                  <c:v>2.3679356575012207</c:v>
                </c:pt>
                <c:pt idx="62">
                  <c:v>2.406097412109375</c:v>
                </c:pt>
                <c:pt idx="63">
                  <c:v>2.4442594051361084</c:v>
                </c:pt>
                <c:pt idx="64">
                  <c:v>2.4824211597442627</c:v>
                </c:pt>
                <c:pt idx="65">
                  <c:v>2.5205831527709961</c:v>
                </c:pt>
                <c:pt idx="66">
                  <c:v>2.5587451457977295</c:v>
                </c:pt>
                <c:pt idx="67">
                  <c:v>2.5969069004058838</c:v>
                </c:pt>
                <c:pt idx="68">
                  <c:v>2.6350688934326172</c:v>
                </c:pt>
                <c:pt idx="69">
                  <c:v>2.6732306480407715</c:v>
                </c:pt>
                <c:pt idx="70">
                  <c:v>2.7113926410675049</c:v>
                </c:pt>
                <c:pt idx="71">
                  <c:v>2.7489213943481445</c:v>
                </c:pt>
                <c:pt idx="72">
                  <c:v>2.7864503860473633</c:v>
                </c:pt>
                <c:pt idx="73">
                  <c:v>2.8239791393280029</c:v>
                </c:pt>
                <c:pt idx="74">
                  <c:v>2.8615081310272217</c:v>
                </c:pt>
                <c:pt idx="75">
                  <c:v>2.8990368843078613</c:v>
                </c:pt>
                <c:pt idx="76">
                  <c:v>2.936565637588501</c:v>
                </c:pt>
                <c:pt idx="77">
                  <c:v>2.9740946292877197</c:v>
                </c:pt>
                <c:pt idx="78">
                  <c:v>3.0116233825683594</c:v>
                </c:pt>
                <c:pt idx="79">
                  <c:v>3.0491523742675781</c:v>
                </c:pt>
                <c:pt idx="80">
                  <c:v>3.0866811275482178</c:v>
                </c:pt>
                <c:pt idx="81">
                  <c:v>3.1245300769805908</c:v>
                </c:pt>
                <c:pt idx="82">
                  <c:v>3.1623787879943848</c:v>
                </c:pt>
                <c:pt idx="83">
                  <c:v>3.2002277374267578</c:v>
                </c:pt>
                <c:pt idx="84">
                  <c:v>3.2380766868591309</c:v>
                </c:pt>
                <c:pt idx="85">
                  <c:v>3.2759256362915039</c:v>
                </c:pt>
                <c:pt idx="86">
                  <c:v>3.3137743473052979</c:v>
                </c:pt>
                <c:pt idx="87">
                  <c:v>3.3516232967376709</c:v>
                </c:pt>
                <c:pt idx="88">
                  <c:v>3.3894722461700439</c:v>
                </c:pt>
                <c:pt idx="89">
                  <c:v>3.4273209571838379</c:v>
                </c:pt>
                <c:pt idx="90">
                  <c:v>3.4651699066162109</c:v>
                </c:pt>
                <c:pt idx="91">
                  <c:v>3.5031249523162842</c:v>
                </c:pt>
                <c:pt idx="92">
                  <c:v>3.5410799980163574</c:v>
                </c:pt>
                <c:pt idx="93">
                  <c:v>3.5790350437164307</c:v>
                </c:pt>
                <c:pt idx="94">
                  <c:v>3.6169900894165039</c:v>
                </c:pt>
                <c:pt idx="95">
                  <c:v>3.6549451351165771</c:v>
                </c:pt>
                <c:pt idx="96">
                  <c:v>3.6929001808166504</c:v>
                </c:pt>
                <c:pt idx="97">
                  <c:v>3.7308552265167236</c:v>
                </c:pt>
                <c:pt idx="98">
                  <c:v>3.7688102722167969</c:v>
                </c:pt>
                <c:pt idx="99">
                  <c:v>3.8067653179168701</c:v>
                </c:pt>
                <c:pt idx="100">
                  <c:v>3.8447203636169434</c:v>
                </c:pt>
                <c:pt idx="101">
                  <c:v>3.8818292617797852</c:v>
                </c:pt>
                <c:pt idx="102">
                  <c:v>3.9189383983612061</c:v>
                </c:pt>
                <c:pt idx="103">
                  <c:v>3.9560472965240479</c:v>
                </c:pt>
                <c:pt idx="104">
                  <c:v>3.9931564331054687</c:v>
                </c:pt>
                <c:pt idx="105">
                  <c:v>4.0302653312683105</c:v>
                </c:pt>
                <c:pt idx="106">
                  <c:v>4.0673742294311523</c:v>
                </c:pt>
                <c:pt idx="107">
                  <c:v>4.1044831275939941</c:v>
                </c:pt>
                <c:pt idx="108">
                  <c:v>4.1415925025939941</c:v>
                </c:pt>
                <c:pt idx="109">
                  <c:v>4.1787014007568359</c:v>
                </c:pt>
                <c:pt idx="110">
                  <c:v>4.2158102989196777</c:v>
                </c:pt>
              </c:numCache>
            </c:numRef>
          </c:yVal>
          <c:smooth val="0"/>
          <c:extLst xmlns:c16r2="http://schemas.microsoft.com/office/drawing/2015/06/chart">
            <c:ext xmlns:c16="http://schemas.microsoft.com/office/drawing/2014/chart" uri="{C3380CC4-5D6E-409C-BE32-E72D297353CC}">
              <c16:uniqueId val="{00000007-E67E-144B-9E3E-5DD42E5BB36C}"/>
            </c:ext>
          </c:extLst>
        </c:ser>
        <c:ser>
          <c:idx val="7"/>
          <c:order val="7"/>
          <c:tx>
            <c:strRef>
              <c:f>Ausgabe!$DK$1</c:f>
              <c:strCache>
                <c:ptCount val="1"/>
                <c:pt idx="0">
                  <c:v>RCP6.0 (2011)</c:v>
                </c:pt>
              </c:strCache>
            </c:strRef>
          </c:tx>
          <c:spPr>
            <a:ln w="19050" cap="rnd">
              <a:solidFill>
                <a:srgbClr val="FF0096"/>
              </a:solidFill>
              <a:prstDash val="sys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Ausgang!$DK$3:$DK$113</c:f>
              <c:numCache>
                <c:formatCode>General</c:formatCode>
                <c:ptCount val="111"/>
                <c:pt idx="0">
                  <c:v>0.52230000495910645</c:v>
                </c:pt>
                <c:pt idx="1">
                  <c:v>0.46360000967979431</c:v>
                </c:pt>
                <c:pt idx="2">
                  <c:v>0.21400001645088196</c:v>
                </c:pt>
                <c:pt idx="3">
                  <c:v>0.30050000548362732</c:v>
                </c:pt>
                <c:pt idx="4">
                  <c:v>0.34140002727508545</c:v>
                </c:pt>
                <c:pt idx="5">
                  <c:v>0.40740001201629639</c:v>
                </c:pt>
                <c:pt idx="6">
                  <c:v>0.50639998912811279</c:v>
                </c:pt>
                <c:pt idx="7">
                  <c:v>0.57179999351501465</c:v>
                </c:pt>
                <c:pt idx="8">
                  <c:v>0.62929999828338623</c:v>
                </c:pt>
                <c:pt idx="9">
                  <c:v>0.66580003499984741</c:v>
                </c:pt>
                <c:pt idx="10">
                  <c:v>0.69160002470016479</c:v>
                </c:pt>
                <c:pt idx="11">
                  <c:v>0.77390003204345703</c:v>
                </c:pt>
                <c:pt idx="12">
                  <c:v>0.80330002307891846</c:v>
                </c:pt>
                <c:pt idx="13">
                  <c:v>0.80009996891021729</c:v>
                </c:pt>
                <c:pt idx="14">
                  <c:v>0.81610000133514404</c:v>
                </c:pt>
                <c:pt idx="15">
                  <c:v>0.86110001802444458</c:v>
                </c:pt>
                <c:pt idx="16">
                  <c:v>0.85540002584457397</c:v>
                </c:pt>
                <c:pt idx="17">
                  <c:v>0.8554999828338623</c:v>
                </c:pt>
                <c:pt idx="18">
                  <c:v>0.85570001602172852</c:v>
                </c:pt>
                <c:pt idx="19">
                  <c:v>0.89719998836517334</c:v>
                </c:pt>
                <c:pt idx="20">
                  <c:v>0.89110004901885986</c:v>
                </c:pt>
                <c:pt idx="21">
                  <c:v>0.91420000791549683</c:v>
                </c:pt>
                <c:pt idx="22">
                  <c:v>0.9430999755859375</c:v>
                </c:pt>
                <c:pt idx="23">
                  <c:v>0.98399996757507324</c:v>
                </c:pt>
                <c:pt idx="24">
                  <c:v>1.0046000480651855</c:v>
                </c:pt>
                <c:pt idx="25">
                  <c:v>1.0013999938964844</c:v>
                </c:pt>
                <c:pt idx="26">
                  <c:v>1.0241999626159668</c:v>
                </c:pt>
                <c:pt idx="27">
                  <c:v>1.0446000099182129</c:v>
                </c:pt>
                <c:pt idx="28">
                  <c:v>1.0699000358581543</c:v>
                </c:pt>
                <c:pt idx="29">
                  <c:v>1.0780999660491943</c:v>
                </c:pt>
                <c:pt idx="30">
                  <c:v>1.0887000560760498</c:v>
                </c:pt>
                <c:pt idx="31">
                  <c:v>1.103100061416626</c:v>
                </c:pt>
                <c:pt idx="32">
                  <c:v>1.1230000257492065</c:v>
                </c:pt>
                <c:pt idx="33">
                  <c:v>1.1460000276565552</c:v>
                </c:pt>
                <c:pt idx="34">
                  <c:v>1.1611000299453735</c:v>
                </c:pt>
                <c:pt idx="35">
                  <c:v>1.2037999629974365</c:v>
                </c:pt>
                <c:pt idx="36">
                  <c:v>1.2269999980926514</c:v>
                </c:pt>
                <c:pt idx="37">
                  <c:v>1.2567999362945557</c:v>
                </c:pt>
                <c:pt idx="38">
                  <c:v>1.2941999435424805</c:v>
                </c:pt>
                <c:pt idx="39">
                  <c:v>1.2768000364303589</c:v>
                </c:pt>
                <c:pt idx="40">
                  <c:v>1.2613999843597412</c:v>
                </c:pt>
                <c:pt idx="41">
                  <c:v>1.3212000131607056</c:v>
                </c:pt>
                <c:pt idx="42">
                  <c:v>1.3273000717163086</c:v>
                </c:pt>
                <c:pt idx="43">
                  <c:v>1.3271000385284424</c:v>
                </c:pt>
                <c:pt idx="44">
                  <c:v>1.3812000751495361</c:v>
                </c:pt>
                <c:pt idx="45">
                  <c:v>1.3947000503540039</c:v>
                </c:pt>
                <c:pt idx="46">
                  <c:v>1.391200065612793</c:v>
                </c:pt>
                <c:pt idx="47">
                  <c:v>1.427299976348877</c:v>
                </c:pt>
                <c:pt idx="48">
                  <c:v>1.4654999971389771</c:v>
                </c:pt>
                <c:pt idx="49">
                  <c:v>1.4930999279022217</c:v>
                </c:pt>
                <c:pt idx="50">
                  <c:v>1.4804000854492187</c:v>
                </c:pt>
                <c:pt idx="51">
                  <c:v>1.5429999828338623</c:v>
                </c:pt>
                <c:pt idx="52">
                  <c:v>1.5696001052856445</c:v>
                </c:pt>
                <c:pt idx="53">
                  <c:v>1.5796000957489014</c:v>
                </c:pt>
                <c:pt idx="54">
                  <c:v>1.6059999465942383</c:v>
                </c:pt>
                <c:pt idx="55">
                  <c:v>1.6038999557495117</c:v>
                </c:pt>
                <c:pt idx="56">
                  <c:v>1.6410999298095703</c:v>
                </c:pt>
                <c:pt idx="57">
                  <c:v>1.6686000823974609</c:v>
                </c:pt>
                <c:pt idx="58">
                  <c:v>1.6833000183105469</c:v>
                </c:pt>
                <c:pt idx="59">
                  <c:v>1.7097001075744629</c:v>
                </c:pt>
                <c:pt idx="60">
                  <c:v>1.7137999534606934</c:v>
                </c:pt>
                <c:pt idx="61">
                  <c:v>1.7436001300811768</c:v>
                </c:pt>
                <c:pt idx="62">
                  <c:v>1.7623000144958496</c:v>
                </c:pt>
                <c:pt idx="63">
                  <c:v>1.799299955368042</c:v>
                </c:pt>
                <c:pt idx="64">
                  <c:v>1.8408000469207764</c:v>
                </c:pt>
                <c:pt idx="65">
                  <c:v>1.8577001094818115</c:v>
                </c:pt>
                <c:pt idx="66">
                  <c:v>1.8406999111175537</c:v>
                </c:pt>
                <c:pt idx="67">
                  <c:v>1.8563001155853271</c:v>
                </c:pt>
                <c:pt idx="68">
                  <c:v>1.9051001071929932</c:v>
                </c:pt>
                <c:pt idx="69">
                  <c:v>1.9351000785827637</c:v>
                </c:pt>
                <c:pt idx="70">
                  <c:v>1.9630999565124512</c:v>
                </c:pt>
                <c:pt idx="71">
                  <c:v>1.9865000247955322</c:v>
                </c:pt>
                <c:pt idx="72">
                  <c:v>2.0148000717163086</c:v>
                </c:pt>
                <c:pt idx="73">
                  <c:v>2.0057001113891602</c:v>
                </c:pt>
                <c:pt idx="74">
                  <c:v>2.0267999172210693</c:v>
                </c:pt>
                <c:pt idx="75">
                  <c:v>2.046799898147583</c:v>
                </c:pt>
                <c:pt idx="76">
                  <c:v>2.1170001029968262</c:v>
                </c:pt>
                <c:pt idx="77">
                  <c:v>2.146899938583374</c:v>
                </c:pt>
                <c:pt idx="78">
                  <c:v>2.1816999912261963</c:v>
                </c:pt>
                <c:pt idx="79">
                  <c:v>2.1858999729156494</c:v>
                </c:pt>
                <c:pt idx="80">
                  <c:v>2.2111001014709473</c:v>
                </c:pt>
                <c:pt idx="81">
                  <c:v>2.2706999778747559</c:v>
                </c:pt>
                <c:pt idx="82">
                  <c:v>2.2829999923706055</c:v>
                </c:pt>
                <c:pt idx="83">
                  <c:v>2.3299999237060547</c:v>
                </c:pt>
                <c:pt idx="84">
                  <c:v>2.3513000011444092</c:v>
                </c:pt>
                <c:pt idx="85">
                  <c:v>2.3789000511169434</c:v>
                </c:pt>
                <c:pt idx="86">
                  <c:v>2.3887999057769775</c:v>
                </c:pt>
                <c:pt idx="87">
                  <c:v>2.4226999282836914</c:v>
                </c:pt>
                <c:pt idx="88">
                  <c:v>2.4658000469207764</c:v>
                </c:pt>
                <c:pt idx="89">
                  <c:v>2.5139999389648438</c:v>
                </c:pt>
                <c:pt idx="90">
                  <c:v>2.5318999290466309</c:v>
                </c:pt>
                <c:pt idx="91">
                  <c:v>2.5513999462127686</c:v>
                </c:pt>
                <c:pt idx="92">
                  <c:v>2.5734000205993652</c:v>
                </c:pt>
                <c:pt idx="93">
                  <c:v>2.601099967956543</c:v>
                </c:pt>
                <c:pt idx="94">
                  <c:v>2.6563000679016113</c:v>
                </c:pt>
                <c:pt idx="95">
                  <c:v>2.6777999401092529</c:v>
                </c:pt>
                <c:pt idx="96">
                  <c:v>2.6907000541687012</c:v>
                </c:pt>
                <c:pt idx="97">
                  <c:v>2.7021000385284424</c:v>
                </c:pt>
                <c:pt idx="98">
                  <c:v>2.7223000526428223</c:v>
                </c:pt>
                <c:pt idx="99">
                  <c:v>2.766200065612793</c:v>
                </c:pt>
                <c:pt idx="100">
                  <c:v>2.8174998760223389</c:v>
                </c:pt>
                <c:pt idx="101">
                  <c:v>2.8315000534057617</c:v>
                </c:pt>
                <c:pt idx="102">
                  <c:v>2.7897000312805176</c:v>
                </c:pt>
                <c:pt idx="103">
                  <c:v>2.8185000419616699</c:v>
                </c:pt>
                <c:pt idx="104">
                  <c:v>2.8488998413085937</c:v>
                </c:pt>
                <c:pt idx="105">
                  <c:v>2.8924999237060547</c:v>
                </c:pt>
                <c:pt idx="106">
                  <c:v>2.8926999568939209</c:v>
                </c:pt>
                <c:pt idx="107">
                  <c:v>2.8892998695373535</c:v>
                </c:pt>
                <c:pt idx="108">
                  <c:v>2.9285998344421387</c:v>
                </c:pt>
                <c:pt idx="109">
                  <c:v>2.9505000114440918</c:v>
                </c:pt>
                <c:pt idx="110">
                  <c:v>2.9779000282287598</c:v>
                </c:pt>
              </c:numCache>
            </c:numRef>
          </c:yVal>
          <c:smooth val="0"/>
          <c:extLst xmlns:c16r2="http://schemas.microsoft.com/office/drawing/2015/06/chart">
            <c:ext xmlns:c16="http://schemas.microsoft.com/office/drawing/2014/chart" uri="{C3380CC4-5D6E-409C-BE32-E72D297353CC}">
              <c16:uniqueId val="{00000008-E67E-144B-9E3E-5DD42E5BB36C}"/>
            </c:ext>
          </c:extLst>
        </c:ser>
        <c:ser>
          <c:idx val="8"/>
          <c:order val="8"/>
          <c:tx>
            <c:strRef>
              <c:f>Ausgabe!$DL$1</c:f>
              <c:strCache>
                <c:ptCount val="1"/>
                <c:pt idx="0">
                  <c:v>RCP8.5 (2011)</c:v>
                </c:pt>
              </c:strCache>
            </c:strRef>
          </c:tx>
          <c:spPr>
            <a:ln w="19050" cap="rnd">
              <a:solidFill>
                <a:schemeClr val="accent2">
                  <a:lumMod val="60000"/>
                </a:schemeClr>
              </a:solidFill>
              <a:prstDash val="sys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Ausgang!$DL$3:$DL$113</c:f>
              <c:numCache>
                <c:formatCode>General</c:formatCode>
                <c:ptCount val="111"/>
                <c:pt idx="0">
                  <c:v>0.52340000867843628</c:v>
                </c:pt>
                <c:pt idx="1">
                  <c:v>0.46740001440048218</c:v>
                </c:pt>
                <c:pt idx="2">
                  <c:v>0.25070002675056458</c:v>
                </c:pt>
                <c:pt idx="3">
                  <c:v>0.31870001554489136</c:v>
                </c:pt>
                <c:pt idx="4">
                  <c:v>0.39079999923706055</c:v>
                </c:pt>
                <c:pt idx="5">
                  <c:v>0.44220000505447388</c:v>
                </c:pt>
                <c:pt idx="6">
                  <c:v>0.52140003442764282</c:v>
                </c:pt>
                <c:pt idx="7">
                  <c:v>0.60000002384185791</c:v>
                </c:pt>
                <c:pt idx="8">
                  <c:v>0.61409997940063477</c:v>
                </c:pt>
                <c:pt idx="9">
                  <c:v>0.63990002870559692</c:v>
                </c:pt>
                <c:pt idx="10">
                  <c:v>0.69359999895095825</c:v>
                </c:pt>
                <c:pt idx="11">
                  <c:v>0.75590002536773682</c:v>
                </c:pt>
                <c:pt idx="12">
                  <c:v>0.77920001745223999</c:v>
                </c:pt>
                <c:pt idx="13">
                  <c:v>0.77970004081726074</c:v>
                </c:pt>
                <c:pt idx="14">
                  <c:v>0.80050003528594971</c:v>
                </c:pt>
                <c:pt idx="15">
                  <c:v>0.8321000337600708</c:v>
                </c:pt>
                <c:pt idx="16">
                  <c:v>0.84440004825592041</c:v>
                </c:pt>
                <c:pt idx="17">
                  <c:v>0.82630002498626709</c:v>
                </c:pt>
                <c:pt idx="18">
                  <c:v>0.85740000009536743</c:v>
                </c:pt>
                <c:pt idx="19">
                  <c:v>0.90750002861022949</c:v>
                </c:pt>
                <c:pt idx="20">
                  <c:v>0.93680000305175781</c:v>
                </c:pt>
                <c:pt idx="21">
                  <c:v>0.92260003089904785</c:v>
                </c:pt>
                <c:pt idx="22">
                  <c:v>0.94160002470016479</c:v>
                </c:pt>
                <c:pt idx="23">
                  <c:v>0.9934999942779541</c:v>
                </c:pt>
                <c:pt idx="24">
                  <c:v>1.0263999700546265</c:v>
                </c:pt>
                <c:pt idx="25">
                  <c:v>1.0636999607086182</c:v>
                </c:pt>
                <c:pt idx="26">
                  <c:v>1.0938999652862549</c:v>
                </c:pt>
                <c:pt idx="27">
                  <c:v>1.1110999584197998</c:v>
                </c:pt>
                <c:pt idx="28">
                  <c:v>1.1243000030517578</c:v>
                </c:pt>
                <c:pt idx="29">
                  <c:v>1.1371999979019165</c:v>
                </c:pt>
                <c:pt idx="30">
                  <c:v>1.1753000020980835</c:v>
                </c:pt>
                <c:pt idx="31">
                  <c:v>1.2404999732971191</c:v>
                </c:pt>
                <c:pt idx="32">
                  <c:v>1.2783999443054199</c:v>
                </c:pt>
                <c:pt idx="33">
                  <c:v>1.2795000076293945</c:v>
                </c:pt>
                <c:pt idx="34">
                  <c:v>1.2998000383377075</c:v>
                </c:pt>
                <c:pt idx="35">
                  <c:v>1.3561000823974609</c:v>
                </c:pt>
                <c:pt idx="36">
                  <c:v>1.4253000020980835</c:v>
                </c:pt>
                <c:pt idx="37">
                  <c:v>1.4449999332427979</c:v>
                </c:pt>
                <c:pt idx="38">
                  <c:v>1.4764000177383423</c:v>
                </c:pt>
                <c:pt idx="39">
                  <c:v>1.5027000904083252</c:v>
                </c:pt>
                <c:pt idx="40">
                  <c:v>1.4923000335693359</c:v>
                </c:pt>
                <c:pt idx="41">
                  <c:v>1.5232000350952148</c:v>
                </c:pt>
                <c:pt idx="42">
                  <c:v>1.5708999633789062</c:v>
                </c:pt>
                <c:pt idx="43">
                  <c:v>1.6215000152587891</c:v>
                </c:pt>
                <c:pt idx="44">
                  <c:v>1.6589999198913574</c:v>
                </c:pt>
                <c:pt idx="45">
                  <c:v>1.6828000545501709</c:v>
                </c:pt>
                <c:pt idx="46">
                  <c:v>1.7242999076843262</c:v>
                </c:pt>
                <c:pt idx="47">
                  <c:v>1.7507998943328857</c:v>
                </c:pt>
                <c:pt idx="48">
                  <c:v>1.7873001098632813</c:v>
                </c:pt>
                <c:pt idx="49">
                  <c:v>1.8636999130249023</c:v>
                </c:pt>
                <c:pt idx="50">
                  <c:v>1.8840999603271484</c:v>
                </c:pt>
                <c:pt idx="51">
                  <c:v>1.9235000610351562</c:v>
                </c:pt>
                <c:pt idx="52">
                  <c:v>1.9604001045227051</c:v>
                </c:pt>
                <c:pt idx="53">
                  <c:v>2.0255000591278076</c:v>
                </c:pt>
                <c:pt idx="54">
                  <c:v>2.0546000003814697</c:v>
                </c:pt>
                <c:pt idx="55">
                  <c:v>2.0536000728607178</c:v>
                </c:pt>
                <c:pt idx="56">
                  <c:v>2.1110999584197998</c:v>
                </c:pt>
                <c:pt idx="57">
                  <c:v>2.1828999519348145</c:v>
                </c:pt>
                <c:pt idx="58">
                  <c:v>2.2218000888824463</c:v>
                </c:pt>
                <c:pt idx="59">
                  <c:v>2.225100040435791</c:v>
                </c:pt>
                <c:pt idx="60">
                  <c:v>2.3155999183654785</c:v>
                </c:pt>
                <c:pt idx="61">
                  <c:v>2.3355998992919922</c:v>
                </c:pt>
                <c:pt idx="62">
                  <c:v>2.385200023651123</c:v>
                </c:pt>
                <c:pt idx="63">
                  <c:v>2.4576001167297363</c:v>
                </c:pt>
                <c:pt idx="64">
                  <c:v>2.4802000522613525</c:v>
                </c:pt>
                <c:pt idx="65">
                  <c:v>2.5438001155853271</c:v>
                </c:pt>
                <c:pt idx="66">
                  <c:v>2.5715000629425049</c:v>
                </c:pt>
                <c:pt idx="67">
                  <c:v>2.624500036239624</c:v>
                </c:pt>
                <c:pt idx="68">
                  <c:v>2.6877000331878662</c:v>
                </c:pt>
                <c:pt idx="69">
                  <c:v>2.714900016784668</c:v>
                </c:pt>
                <c:pt idx="70">
                  <c:v>2.7799999713897705</c:v>
                </c:pt>
                <c:pt idx="71">
                  <c:v>2.836400032043457</c:v>
                </c:pt>
                <c:pt idx="72">
                  <c:v>2.8875000476837158</c:v>
                </c:pt>
                <c:pt idx="73">
                  <c:v>2.9377000331878662</c:v>
                </c:pt>
                <c:pt idx="74">
                  <c:v>2.9735000133514404</c:v>
                </c:pt>
                <c:pt idx="75">
                  <c:v>3.0204999446868896</c:v>
                </c:pt>
                <c:pt idx="76">
                  <c:v>3.0776998996734619</c:v>
                </c:pt>
                <c:pt idx="77">
                  <c:v>3.1338999271392822</c:v>
                </c:pt>
                <c:pt idx="78">
                  <c:v>3.1552000045776367</c:v>
                </c:pt>
                <c:pt idx="79">
                  <c:v>3.1929998397827148</c:v>
                </c:pt>
                <c:pt idx="80">
                  <c:v>3.2331998348236084</c:v>
                </c:pt>
                <c:pt idx="81">
                  <c:v>3.2995998859405518</c:v>
                </c:pt>
                <c:pt idx="82">
                  <c:v>3.3636000156402588</c:v>
                </c:pt>
                <c:pt idx="83">
                  <c:v>3.4049999713897705</c:v>
                </c:pt>
                <c:pt idx="84">
                  <c:v>3.4480998516082764</c:v>
                </c:pt>
                <c:pt idx="85">
                  <c:v>3.486799955368042</c:v>
                </c:pt>
                <c:pt idx="86">
                  <c:v>3.5367000102996826</c:v>
                </c:pt>
                <c:pt idx="87">
                  <c:v>3.6054999828338623</c:v>
                </c:pt>
                <c:pt idx="88">
                  <c:v>3.6501998901367187</c:v>
                </c:pt>
                <c:pt idx="89">
                  <c:v>3.7067999839782715</c:v>
                </c:pt>
                <c:pt idx="90">
                  <c:v>3.7237999439239502</c:v>
                </c:pt>
                <c:pt idx="91">
                  <c:v>3.783099889755249</c:v>
                </c:pt>
                <c:pt idx="92">
                  <c:v>3.8225998878479004</c:v>
                </c:pt>
                <c:pt idx="93">
                  <c:v>3.8603999614715576</c:v>
                </c:pt>
                <c:pt idx="94">
                  <c:v>3.9026000499725342</c:v>
                </c:pt>
                <c:pt idx="95">
                  <c:v>3.9642000198364258</c:v>
                </c:pt>
                <c:pt idx="96">
                  <c:v>4.0197000503540039</c:v>
                </c:pt>
                <c:pt idx="97">
                  <c:v>4.0683999061584473</c:v>
                </c:pt>
                <c:pt idx="98">
                  <c:v>4.1125998497009277</c:v>
                </c:pt>
                <c:pt idx="99">
                  <c:v>4.1663002967834473</c:v>
                </c:pt>
                <c:pt idx="100">
                  <c:v>4.2146000862121582</c:v>
                </c:pt>
                <c:pt idx="101">
                  <c:v>4.2862000465393066</c:v>
                </c:pt>
                <c:pt idx="102">
                  <c:v>4.3291001319885254</c:v>
                </c:pt>
                <c:pt idx="103">
                  <c:v>4.3524003028869629</c:v>
                </c:pt>
                <c:pt idx="104">
                  <c:v>4.4018001556396484</c:v>
                </c:pt>
                <c:pt idx="105">
                  <c:v>4.4556999206542969</c:v>
                </c:pt>
                <c:pt idx="106">
                  <c:v>4.5054001808166504</c:v>
                </c:pt>
                <c:pt idx="107">
                  <c:v>4.5691003799438477</c:v>
                </c:pt>
                <c:pt idx="108">
                  <c:v>4.6062002182006836</c:v>
                </c:pt>
                <c:pt idx="109">
                  <c:v>4.6380000114440918</c:v>
                </c:pt>
                <c:pt idx="110">
                  <c:v>4.7078003883361816</c:v>
                </c:pt>
              </c:numCache>
            </c:numRef>
          </c:yVal>
          <c:smooth val="0"/>
          <c:extLst xmlns:c16r2="http://schemas.microsoft.com/office/drawing/2015/06/chart">
            <c:ext xmlns:c16="http://schemas.microsoft.com/office/drawing/2014/chart" uri="{C3380CC4-5D6E-409C-BE32-E72D297353CC}">
              <c16:uniqueId val="{00000009-E67E-144B-9E3E-5DD42E5BB36C}"/>
            </c:ext>
          </c:extLst>
        </c:ser>
        <c:dLbls>
          <c:showLegendKey val="0"/>
          <c:showVal val="0"/>
          <c:showCatName val="0"/>
          <c:showSerName val="0"/>
          <c:showPercent val="0"/>
          <c:showBubbleSize val="0"/>
        </c:dLbls>
        <c:axId val="57197696"/>
        <c:axId val="57199232"/>
      </c:scatterChart>
      <c:valAx>
        <c:axId val="57197696"/>
        <c:scaling>
          <c:orientation val="minMax"/>
          <c:max val="2100"/>
          <c:min val="1990"/>
        </c:scaling>
        <c:delete val="1"/>
        <c:axPos val="b"/>
        <c:majorGridlines>
          <c:spPr>
            <a:ln w="9525" cap="flat" cmpd="sng" algn="ctr">
              <a:noFill/>
              <a:round/>
            </a:ln>
            <a:effectLst/>
          </c:spPr>
        </c:majorGridlines>
        <c:numFmt formatCode="General" sourceLinked="1"/>
        <c:majorTickMark val="none"/>
        <c:minorTickMark val="none"/>
        <c:tickLblPos val="nextTo"/>
        <c:crossAx val="57199232"/>
        <c:crosses val="autoZero"/>
        <c:crossBetween val="midCat"/>
        <c:majorUnit val="10"/>
      </c:valAx>
      <c:valAx>
        <c:axId val="57199232"/>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b="0" i="0" baseline="0">
                    <a:effectLst/>
                  </a:rPr>
                  <a:t>Grad C</a:t>
                </a:r>
              </a:p>
            </c:rich>
          </c:tx>
          <c:layout>
            <c:manualLayout>
              <c:xMode val="edge"/>
              <c:yMode val="edge"/>
              <c:x val="5.0567664566618466E-2"/>
              <c:y val="0.3941653784983255"/>
            </c:manualLayout>
          </c:layout>
          <c:overlay val="0"/>
          <c:spPr>
            <a:noFill/>
            <a:ln>
              <a:noFill/>
            </a:ln>
            <a:effectLst/>
          </c:spPr>
        </c:title>
        <c:numFmt formatCode="General" sourceLinked="1"/>
        <c:majorTickMark val="none"/>
        <c:minorTickMark val="none"/>
        <c:tickLblPos val="nextTo"/>
        <c:crossAx val="57197696"/>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Primärenergieintensität des BIP</a:t>
            </a:r>
          </a:p>
        </c:rich>
      </c:tx>
      <c:layout/>
      <c:overlay val="0"/>
      <c:spPr>
        <a:noFill/>
        <a:ln>
          <a:noFill/>
        </a:ln>
        <a:effectLst/>
      </c:spPr>
    </c:title>
    <c:autoTitleDeleted val="0"/>
    <c:plotArea>
      <c:layout/>
      <c:scatterChart>
        <c:scatterStyle val="lineMarker"/>
        <c:varyColors val="0"/>
        <c:ser>
          <c:idx val="0"/>
          <c:order val="0"/>
          <c:tx>
            <c:strRef>
              <c:f>Output!$B$1</c:f>
              <c:strCache>
                <c:ptCount val="1"/>
                <c:pt idx="0">
                  <c:v>CI En-ROADS Ref (2019)</c:v>
                </c:pt>
              </c:strCache>
            </c:strRef>
          </c:tx>
          <c:spPr>
            <a:ln w="88900" cap="rnd">
              <a:solidFill>
                <a:srgbClr val="0432FF"/>
              </a:solidFill>
              <a:round/>
            </a:ln>
            <a:effectLst/>
          </c:spPr>
          <c:marker>
            <c:symbol val="none"/>
          </c:marker>
          <c:xVal>
            <c:numRef>
              <c:f>Output!$A$3:$A$113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Ausgang!$W$3:$W$113</c:f>
              <c:numCache>
                <c:formatCode>General</c:formatCode>
                <c:ptCount val="111"/>
                <c:pt idx="0">
                  <c:v>6.9460077285766602</c:v>
                </c:pt>
                <c:pt idx="1">
                  <c:v>7.0417847633361816</c:v>
                </c:pt>
                <c:pt idx="2">
                  <c:v>6.9771976470947266</c:v>
                </c:pt>
                <c:pt idx="3">
                  <c:v>6.894167423248291</c:v>
                </c:pt>
                <c:pt idx="4">
                  <c:v>6.7551655769348145</c:v>
                </c:pt>
                <c:pt idx="5">
                  <c:v>6.6091251373291016</c:v>
                </c:pt>
                <c:pt idx="6">
                  <c:v>6.4458255767822266</c:v>
                </c:pt>
                <c:pt idx="7">
                  <c:v>6.290287971496582</c:v>
                </c:pt>
                <c:pt idx="8">
                  <c:v>6.2354331016540527</c:v>
                </c:pt>
                <c:pt idx="9">
                  <c:v>6.1166033744812012</c:v>
                </c:pt>
                <c:pt idx="10">
                  <c:v>5.9492282867431641</c:v>
                </c:pt>
                <c:pt idx="11">
                  <c:v>5.9725050926208496</c:v>
                </c:pt>
                <c:pt idx="12">
                  <c:v>5.9245023727416992</c:v>
                </c:pt>
                <c:pt idx="13">
                  <c:v>5.7987771034240723</c:v>
                </c:pt>
                <c:pt idx="14">
                  <c:v>5.5955486297607422</c:v>
                </c:pt>
                <c:pt idx="15">
                  <c:v>5.4625053405761719</c:v>
                </c:pt>
                <c:pt idx="16">
                  <c:v>5.3122391700744629</c:v>
                </c:pt>
                <c:pt idx="17">
                  <c:v>5.1652569770812988</c:v>
                </c:pt>
                <c:pt idx="18">
                  <c:v>5.1777305603027344</c:v>
                </c:pt>
                <c:pt idx="19">
                  <c:v>5.3649406433105469</c:v>
                </c:pt>
                <c:pt idx="20">
                  <c:v>5.2328743934631348</c:v>
                </c:pt>
                <c:pt idx="21">
                  <c:v>5.1428403854370117</c:v>
                </c:pt>
                <c:pt idx="22">
                  <c:v>5.1023736000061035</c:v>
                </c:pt>
                <c:pt idx="23">
                  <c:v>5.0617084503173828</c:v>
                </c:pt>
                <c:pt idx="24">
                  <c:v>5.0144977569580078</c:v>
                </c:pt>
                <c:pt idx="25">
                  <c:v>4.9682064056396484</c:v>
                </c:pt>
                <c:pt idx="26">
                  <c:v>4.9221968650817871</c:v>
                </c:pt>
                <c:pt idx="27">
                  <c:v>4.840205192565918</c:v>
                </c:pt>
                <c:pt idx="28">
                  <c:v>4.7495589256286621</c:v>
                </c:pt>
                <c:pt idx="29">
                  <c:v>4.6571793556213379</c:v>
                </c:pt>
                <c:pt idx="30">
                  <c:v>4.5741620063781738</c:v>
                </c:pt>
                <c:pt idx="31">
                  <c:v>4.4966888427734375</c:v>
                </c:pt>
                <c:pt idx="32">
                  <c:v>4.4242191314697266</c:v>
                </c:pt>
                <c:pt idx="33">
                  <c:v>4.3558297157287598</c:v>
                </c:pt>
                <c:pt idx="34">
                  <c:v>4.2907438278198242</c:v>
                </c:pt>
                <c:pt idx="35">
                  <c:v>4.2284026145935059</c:v>
                </c:pt>
                <c:pt idx="36">
                  <c:v>4.1684956550598145</c:v>
                </c:pt>
                <c:pt idx="37">
                  <c:v>4.1108636856079102</c:v>
                </c:pt>
                <c:pt idx="38">
                  <c:v>4.0554347038269043</c:v>
                </c:pt>
                <c:pt idx="39">
                  <c:v>4.0021781921386719</c:v>
                </c:pt>
                <c:pt idx="40">
                  <c:v>3.9510138034820557</c:v>
                </c:pt>
                <c:pt idx="41">
                  <c:v>3.901947021484375</c:v>
                </c:pt>
                <c:pt idx="42">
                  <c:v>3.854823112487793</c:v>
                </c:pt>
                <c:pt idx="43">
                  <c:v>3.8094286918640137</c:v>
                </c:pt>
                <c:pt idx="44">
                  <c:v>3.7656152248382568</c:v>
                </c:pt>
                <c:pt idx="45">
                  <c:v>3.7232558727264404</c:v>
                </c:pt>
                <c:pt idx="46">
                  <c:v>3.6821892261505127</c:v>
                </c:pt>
                <c:pt idx="47">
                  <c:v>3.6423039436340332</c:v>
                </c:pt>
                <c:pt idx="48">
                  <c:v>3.6035184860229492</c:v>
                </c:pt>
                <c:pt idx="49">
                  <c:v>3.5657503604888916</c:v>
                </c:pt>
                <c:pt idx="50">
                  <c:v>3.5289356708526611</c:v>
                </c:pt>
                <c:pt idx="51">
                  <c:v>3.4930334091186523</c:v>
                </c:pt>
                <c:pt idx="52">
                  <c:v>3.4580154418945312</c:v>
                </c:pt>
                <c:pt idx="53">
                  <c:v>3.4238653182983398</c:v>
                </c:pt>
                <c:pt idx="54">
                  <c:v>3.3905794620513916</c:v>
                </c:pt>
                <c:pt idx="55">
                  <c:v>3.3581526279449463</c:v>
                </c:pt>
                <c:pt idx="56">
                  <c:v>3.3265697956085205</c:v>
                </c:pt>
                <c:pt idx="57">
                  <c:v>3.2958085536956787</c:v>
                </c:pt>
                <c:pt idx="58">
                  <c:v>3.265836238861084</c:v>
                </c:pt>
                <c:pt idx="59">
                  <c:v>3.236609935760498</c:v>
                </c:pt>
                <c:pt idx="60">
                  <c:v>3.2080841064453125</c:v>
                </c:pt>
                <c:pt idx="61">
                  <c:v>3.1802089214324951</c:v>
                </c:pt>
                <c:pt idx="62">
                  <c:v>3.1529304981231689</c:v>
                </c:pt>
                <c:pt idx="63">
                  <c:v>3.1261916160583496</c:v>
                </c:pt>
                <c:pt idx="64">
                  <c:v>3.0999343395233154</c:v>
                </c:pt>
                <c:pt idx="65">
                  <c:v>3.0741024017333984</c:v>
                </c:pt>
                <c:pt idx="66">
                  <c:v>3.0486462116241455</c:v>
                </c:pt>
                <c:pt idx="67">
                  <c:v>3.0235185623168945</c:v>
                </c:pt>
                <c:pt idx="68">
                  <c:v>2.9986739158630371</c:v>
                </c:pt>
                <c:pt idx="69">
                  <c:v>2.9740736484527588</c:v>
                </c:pt>
                <c:pt idx="70">
                  <c:v>2.9496865272521973</c:v>
                </c:pt>
                <c:pt idx="71">
                  <c:v>2.9254961013793945</c:v>
                </c:pt>
                <c:pt idx="72">
                  <c:v>2.9014978408813477</c:v>
                </c:pt>
                <c:pt idx="73">
                  <c:v>2.8776929378509521</c:v>
                </c:pt>
                <c:pt idx="74">
                  <c:v>2.8540892601013184</c:v>
                </c:pt>
                <c:pt idx="75">
                  <c:v>2.8306982517242432</c:v>
                </c:pt>
                <c:pt idx="76">
                  <c:v>2.8075323104858398</c:v>
                </c:pt>
                <c:pt idx="77">
                  <c:v>2.7846035957336426</c:v>
                </c:pt>
                <c:pt idx="78">
                  <c:v>2.7619264125823975</c:v>
                </c:pt>
                <c:pt idx="79">
                  <c:v>2.739511251449585</c:v>
                </c:pt>
                <c:pt idx="80">
                  <c:v>2.7173643112182617</c:v>
                </c:pt>
                <c:pt idx="81">
                  <c:v>2.6954843997955322</c:v>
                </c:pt>
                <c:pt idx="82">
                  <c:v>2.6738684177398682</c:v>
                </c:pt>
                <c:pt idx="83">
                  <c:v>2.6525120735168457</c:v>
                </c:pt>
                <c:pt idx="84">
                  <c:v>2.6314113140106201</c:v>
                </c:pt>
                <c:pt idx="85">
                  <c:v>2.6105582714080811</c:v>
                </c:pt>
                <c:pt idx="86">
                  <c:v>2.5899450778961182</c:v>
                </c:pt>
                <c:pt idx="87">
                  <c:v>2.5695633888244629</c:v>
                </c:pt>
                <c:pt idx="88">
                  <c:v>2.5494067668914795</c:v>
                </c:pt>
                <c:pt idx="89">
                  <c:v>2.5294692516326904</c:v>
                </c:pt>
                <c:pt idx="90">
                  <c:v>2.5097463130950928</c:v>
                </c:pt>
                <c:pt idx="91">
                  <c:v>2.4902360439300537</c:v>
                </c:pt>
                <c:pt idx="92">
                  <c:v>2.470935583114624</c:v>
                </c:pt>
                <c:pt idx="93">
                  <c:v>2.4518392086029053</c:v>
                </c:pt>
                <c:pt idx="94">
                  <c:v>2.4329421520233154</c:v>
                </c:pt>
                <c:pt idx="95">
                  <c:v>2.4142429828643799</c:v>
                </c:pt>
                <c:pt idx="96">
                  <c:v>2.3957455158233643</c:v>
                </c:pt>
                <c:pt idx="97">
                  <c:v>2.3774542808532715</c:v>
                </c:pt>
                <c:pt idx="98">
                  <c:v>2.3593699932098389</c:v>
                </c:pt>
                <c:pt idx="99">
                  <c:v>2.3414983749389648</c:v>
                </c:pt>
                <c:pt idx="100">
                  <c:v>2.3238580226898193</c:v>
                </c:pt>
                <c:pt idx="101">
                  <c:v>2.3064529895782471</c:v>
                </c:pt>
                <c:pt idx="102">
                  <c:v>2.2892827987670898</c:v>
                </c:pt>
                <c:pt idx="103">
                  <c:v>2.2723462581634521</c:v>
                </c:pt>
                <c:pt idx="104">
                  <c:v>2.2556407451629639</c:v>
                </c:pt>
                <c:pt idx="105">
                  <c:v>2.2391612529754639</c:v>
                </c:pt>
                <c:pt idx="106">
                  <c:v>2.2229049205780029</c:v>
                </c:pt>
                <c:pt idx="107">
                  <c:v>2.20686936378479</c:v>
                </c:pt>
                <c:pt idx="108">
                  <c:v>2.1910529136657715</c:v>
                </c:pt>
                <c:pt idx="109">
                  <c:v>2.1754534244537354</c:v>
                </c:pt>
                <c:pt idx="110">
                  <c:v>2.1600689888000488</c:v>
                </c:pt>
              </c:numCache>
            </c:numRef>
          </c:yVal>
          <c:smooth val="0"/>
          <c:extLst xmlns:c16r2="http://schemas.microsoft.com/office/drawing/2015/06/chart">
            <c:ext xmlns:c16="http://schemas.microsoft.com/office/drawing/2014/chart" uri="{C3380CC4-5D6E-409C-BE32-E72D297353CC}">
              <c16:uniqueId val="{00000000-075B-8742-922C-78D6A534E945}"/>
            </c:ext>
          </c:extLst>
        </c:ser>
        <c:ser>
          <c:idx val="1"/>
          <c:order val="1"/>
          <c:tx>
            <c:strRef>
              <c:f>Ausgabe!$C$1</c:f>
              <c:strCache>
                <c:ptCount val="1"/>
                <c:pt idx="0">
                  <c:v>PBL IMAGE SSP2 Grundlinie (2016)</c:v>
                </c:pt>
              </c:strCache>
            </c:strRef>
          </c:tx>
          <c:spPr>
            <a:ln w="19050" cap="rnd">
              <a:solidFill>
                <a:srgbClr val="7030A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Ausgang!$X$3:$X$113</c:f>
              <c:numCache>
                <c:formatCode>General</c:formatCode>
                <c:ptCount val="111"/>
                <c:pt idx="15">
                  <c:v>5.3351593017578125</c:v>
                </c:pt>
                <c:pt idx="16">
                  <c:v>5.3137774467468262</c:v>
                </c:pt>
                <c:pt idx="17">
                  <c:v>5.2985868453979492</c:v>
                </c:pt>
                <c:pt idx="18">
                  <c:v>5.2891330718994141</c:v>
                </c:pt>
                <c:pt idx="19">
                  <c:v>5.2850332260131836</c:v>
                </c:pt>
                <c:pt idx="20">
                  <c:v>5.2859654426574707</c:v>
                </c:pt>
                <c:pt idx="21">
                  <c:v>5.2029590606689453</c:v>
                </c:pt>
                <c:pt idx="22">
                  <c:v>5.131807804107666</c:v>
                </c:pt>
                <c:pt idx="23">
                  <c:v>5.071202278137207</c:v>
                </c:pt>
                <c:pt idx="24">
                  <c:v>5.0200567245483398</c:v>
                </c:pt>
                <c:pt idx="25">
                  <c:v>4.9774670600891113</c:v>
                </c:pt>
                <c:pt idx="26">
                  <c:v>4.8666348457336426</c:v>
                </c:pt>
                <c:pt idx="27">
                  <c:v>4.763817310333252</c:v>
                </c:pt>
                <c:pt idx="28">
                  <c:v>4.668175220489502</c:v>
                </c:pt>
                <c:pt idx="29">
                  <c:v>4.5789823532104492</c:v>
                </c:pt>
                <c:pt idx="30">
                  <c:v>4.4956088066101074</c:v>
                </c:pt>
                <c:pt idx="31">
                  <c:v>4.3719687461853027</c:v>
                </c:pt>
                <c:pt idx="32">
                  <c:v>4.258021354675293</c:v>
                </c:pt>
                <c:pt idx="33">
                  <c:v>4.1526694297790527</c:v>
                </c:pt>
                <c:pt idx="34">
                  <c:v>4.0549759864807129</c:v>
                </c:pt>
                <c:pt idx="35">
                  <c:v>3.964134693145752</c:v>
                </c:pt>
                <c:pt idx="36">
                  <c:v>3.8794493675231934</c:v>
                </c:pt>
                <c:pt idx="37">
                  <c:v>3.8003149032592773</c:v>
                </c:pt>
                <c:pt idx="38">
                  <c:v>3.7262027263641357</c:v>
                </c:pt>
                <c:pt idx="39">
                  <c:v>3.6566495895385742</c:v>
                </c:pt>
                <c:pt idx="40">
                  <c:v>3.5912470817565918</c:v>
                </c:pt>
                <c:pt idx="41">
                  <c:v>3.5271573066711426</c:v>
                </c:pt>
                <c:pt idx="42">
                  <c:v>3.4667143821716309</c:v>
                </c:pt>
                <c:pt idx="43">
                  <c:v>3.4096152782440186</c:v>
                </c:pt>
                <c:pt idx="44">
                  <c:v>3.3555901050567627</c:v>
                </c:pt>
                <c:pt idx="45">
                  <c:v>3.3043971061706543</c:v>
                </c:pt>
                <c:pt idx="46">
                  <c:v>3.2558193206787109</c:v>
                </c:pt>
                <c:pt idx="47">
                  <c:v>3.2096614837646484</c:v>
                </c:pt>
                <c:pt idx="48">
                  <c:v>3.1657469272613525</c:v>
                </c:pt>
                <c:pt idx="49">
                  <c:v>3.1239161491394043</c:v>
                </c:pt>
                <c:pt idx="50">
                  <c:v>3.0840239524841309</c:v>
                </c:pt>
                <c:pt idx="51">
                  <c:v>3.0418796539306641</c:v>
                </c:pt>
                <c:pt idx="52">
                  <c:v>3.0016846656799316</c:v>
                </c:pt>
                <c:pt idx="53">
                  <c:v>2.9633073806762695</c:v>
                </c:pt>
                <c:pt idx="54">
                  <c:v>2.9266269207000732</c:v>
                </c:pt>
                <c:pt idx="55">
                  <c:v>2.891533374786377</c:v>
                </c:pt>
                <c:pt idx="56">
                  <c:v>2.8579258918762207</c:v>
                </c:pt>
                <c:pt idx="57">
                  <c:v>2.8257119655609131</c:v>
                </c:pt>
                <c:pt idx="58">
                  <c:v>2.7948067188262939</c:v>
                </c:pt>
                <c:pt idx="59">
                  <c:v>2.765131950378418</c:v>
                </c:pt>
                <c:pt idx="60">
                  <c:v>2.7366156578063965</c:v>
                </c:pt>
                <c:pt idx="61">
                  <c:v>2.7057695388793945</c:v>
                </c:pt>
                <c:pt idx="62">
                  <c:v>2.6761629581451416</c:v>
                </c:pt>
                <c:pt idx="63">
                  <c:v>2.6477229595184326</c:v>
                </c:pt>
                <c:pt idx="64">
                  <c:v>2.6203818321228027</c:v>
                </c:pt>
                <c:pt idx="65">
                  <c:v>2.5940771102905273</c:v>
                </c:pt>
                <c:pt idx="66">
                  <c:v>2.5687510967254639</c:v>
                </c:pt>
                <c:pt idx="67">
                  <c:v>2.5443499088287354</c:v>
                </c:pt>
                <c:pt idx="68">
                  <c:v>2.5208237171173096</c:v>
                </c:pt>
                <c:pt idx="69">
                  <c:v>2.498126745223999</c:v>
                </c:pt>
                <c:pt idx="70">
                  <c:v>2.4762153625488281</c:v>
                </c:pt>
                <c:pt idx="71">
                  <c:v>2.4465336799621582</c:v>
                </c:pt>
                <c:pt idx="72">
                  <c:v>2.4179742336273193</c:v>
                </c:pt>
                <c:pt idx="73">
                  <c:v>2.3904745578765869</c:v>
                </c:pt>
                <c:pt idx="74">
                  <c:v>2.3639767169952393</c:v>
                </c:pt>
                <c:pt idx="75">
                  <c:v>2.3384270668029785</c:v>
                </c:pt>
                <c:pt idx="76">
                  <c:v>2.3137755393981934</c:v>
                </c:pt>
                <c:pt idx="77">
                  <c:v>2.2899754047393799</c:v>
                </c:pt>
                <c:pt idx="78">
                  <c:v>2.2669837474822998</c:v>
                </c:pt>
                <c:pt idx="79">
                  <c:v>2.2447595596313477</c:v>
                </c:pt>
                <c:pt idx="80">
                  <c:v>2.2232654094696045</c:v>
                </c:pt>
                <c:pt idx="81">
                  <c:v>2.1979401111602783</c:v>
                </c:pt>
                <c:pt idx="82">
                  <c:v>2.1734919548034668</c:v>
                </c:pt>
                <c:pt idx="83">
                  <c:v>2.1498761177062988</c:v>
                </c:pt>
                <c:pt idx="84">
                  <c:v>2.1270506381988525</c:v>
                </c:pt>
                <c:pt idx="85">
                  <c:v>2.1049766540527344</c:v>
                </c:pt>
                <c:pt idx="86">
                  <c:v>2.0836174488067627</c:v>
                </c:pt>
                <c:pt idx="87">
                  <c:v>2.062938928604126</c:v>
                </c:pt>
                <c:pt idx="88">
                  <c:v>2.0429093837738037</c:v>
                </c:pt>
                <c:pt idx="89">
                  <c:v>2.0234982967376709</c:v>
                </c:pt>
                <c:pt idx="90">
                  <c:v>2.0046775341033936</c:v>
                </c:pt>
                <c:pt idx="91">
                  <c:v>1.9830411672592163</c:v>
                </c:pt>
                <c:pt idx="92">
                  <c:v>1.9620997905731201</c:v>
                </c:pt>
                <c:pt idx="93">
                  <c:v>1.9418203830718994</c:v>
                </c:pt>
                <c:pt idx="94">
                  <c:v>1.9221721887588501</c:v>
                </c:pt>
                <c:pt idx="95">
                  <c:v>1.9031261205673218</c:v>
                </c:pt>
                <c:pt idx="96">
                  <c:v>1.8846549987792969</c:v>
                </c:pt>
                <c:pt idx="97">
                  <c:v>1.8667330741882324</c:v>
                </c:pt>
                <c:pt idx="98">
                  <c:v>1.8493362665176392</c:v>
                </c:pt>
                <c:pt idx="99">
                  <c:v>1.8324418067932129</c:v>
                </c:pt>
                <c:pt idx="100">
                  <c:v>1.8160282373428345</c:v>
                </c:pt>
                <c:pt idx="101">
                  <c:v>1.7976226806640625</c:v>
                </c:pt>
                <c:pt idx="102">
                  <c:v>1.7797706127166748</c:v>
                </c:pt>
                <c:pt idx="103">
                  <c:v>1.7624472379684448</c:v>
                </c:pt>
                <c:pt idx="104">
                  <c:v>1.7456295490264893</c:v>
                </c:pt>
                <c:pt idx="105">
                  <c:v>1.7292956113815308</c:v>
                </c:pt>
                <c:pt idx="106">
                  <c:v>1.7134250402450562</c:v>
                </c:pt>
                <c:pt idx="107">
                  <c:v>1.6979982852935791</c:v>
                </c:pt>
                <c:pt idx="108">
                  <c:v>1.6829968690872192</c:v>
                </c:pt>
                <c:pt idx="109">
                  <c:v>1.6684036254882812</c:v>
                </c:pt>
                <c:pt idx="110">
                  <c:v>1.6542021036148071</c:v>
                </c:pt>
              </c:numCache>
            </c:numRef>
          </c:yVal>
          <c:smooth val="0"/>
          <c:extLst xmlns:c16r2="http://schemas.microsoft.com/office/drawing/2015/06/chart">
            <c:ext xmlns:c16="http://schemas.microsoft.com/office/drawing/2014/chart" uri="{C3380CC4-5D6E-409C-BE32-E72D297353CC}">
              <c16:uniqueId val="{00000001-075B-8742-922C-78D6A534E945}"/>
            </c:ext>
          </c:extLst>
        </c:ser>
        <c:ser>
          <c:idx val="2"/>
          <c:order val="2"/>
          <c:tx>
            <c:strRef>
              <c:f>Ausgabe!$D$1</c:f>
              <c:strCache>
                <c:ptCount val="1"/>
                <c:pt idx="0">
                  <c:v>IIASA MESSAGE-GLOBIOM SSP2 Baseline (2016)</c:v>
                </c:pt>
              </c:strCache>
            </c:strRef>
          </c:tx>
          <c:spPr>
            <a:ln w="28575" cap="rnd">
              <a:solidFill>
                <a:schemeClr val="accent5">
                  <a:lumMod val="50000"/>
                </a:schemeClr>
              </a:solidFill>
              <a:prstDash val="dash"/>
              <a:round/>
            </a:ln>
            <a:effectLst/>
          </c:spPr>
          <c:marker>
            <c:symbol val="none"/>
          </c:marker>
          <c:dPt>
            <c:idx val="19"/>
            <c:bubble3D val="0"/>
            <c:extLst xmlns:c16r2="http://schemas.microsoft.com/office/drawing/2015/06/chart">
              <c:ext xmlns:c16="http://schemas.microsoft.com/office/drawing/2014/chart" uri="{C3380CC4-5D6E-409C-BE32-E72D297353CC}">
                <c16:uniqueId val="{00000002-075B-8742-922C-78D6A534E945}"/>
              </c:ext>
            </c:extLst>
          </c:dPt>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Ausgang!$Y$3:$Y$113</c:f>
              <c:numCache>
                <c:formatCode>General</c:formatCode>
                <c:ptCount val="111"/>
                <c:pt idx="15">
                  <c:v>5.4769735336303711</c:v>
                </c:pt>
                <c:pt idx="16">
                  <c:v>5.4272589683532715</c:v>
                </c:pt>
                <c:pt idx="17">
                  <c:v>5.3852362632751465</c:v>
                </c:pt>
                <c:pt idx="18">
                  <c:v>5.3502664566040039</c:v>
                </c:pt>
                <c:pt idx="19">
                  <c:v>5.321805477142334</c:v>
                </c:pt>
                <c:pt idx="20">
                  <c:v>5.2993903160095215</c:v>
                </c:pt>
                <c:pt idx="21">
                  <c:v>5.2017149925231934</c:v>
                </c:pt>
                <c:pt idx="22">
                  <c:v>5.1172404289245605</c:v>
                </c:pt>
                <c:pt idx="23">
                  <c:v>5.0444331169128418</c:v>
                </c:pt>
                <c:pt idx="24">
                  <c:v>4.9820246696472168</c:v>
                </c:pt>
                <c:pt idx="25">
                  <c:v>4.9289608001708984</c:v>
                </c:pt>
                <c:pt idx="26">
                  <c:v>4.8092169761657715</c:v>
                </c:pt>
                <c:pt idx="27">
                  <c:v>4.698333740234375</c:v>
                </c:pt>
                <c:pt idx="28">
                  <c:v>4.595362663269043</c:v>
                </c:pt>
                <c:pt idx="29">
                  <c:v>4.499485969543457</c:v>
                </c:pt>
                <c:pt idx="30">
                  <c:v>4.4099946022033691</c:v>
                </c:pt>
                <c:pt idx="31">
                  <c:v>4.298102855682373</c:v>
                </c:pt>
                <c:pt idx="32">
                  <c:v>4.1947503089904785</c:v>
                </c:pt>
                <c:pt idx="33">
                  <c:v>4.0989952087402344</c:v>
                </c:pt>
                <c:pt idx="34">
                  <c:v>4.0100293159484863</c:v>
                </c:pt>
                <c:pt idx="35">
                  <c:v>3.9271562099456787</c:v>
                </c:pt>
                <c:pt idx="36">
                  <c:v>3.8497700691223145</c:v>
                </c:pt>
                <c:pt idx="37">
                  <c:v>3.7773432731628418</c:v>
                </c:pt>
                <c:pt idx="38">
                  <c:v>3.7094142436981201</c:v>
                </c:pt>
                <c:pt idx="39">
                  <c:v>3.6455767154693604</c:v>
                </c:pt>
                <c:pt idx="40">
                  <c:v>3.5854713916778564</c:v>
                </c:pt>
                <c:pt idx="41">
                  <c:v>3.5249667167663574</c:v>
                </c:pt>
                <c:pt idx="42">
                  <c:v>3.4678840637207031</c:v>
                </c:pt>
                <c:pt idx="43">
                  <c:v>3.4139411449432373</c:v>
                </c:pt>
                <c:pt idx="44">
                  <c:v>3.3628857135772705</c:v>
                </c:pt>
                <c:pt idx="45">
                  <c:v>3.3144922256469727</c:v>
                </c:pt>
                <c:pt idx="46">
                  <c:v>3.2685577869415283</c:v>
                </c:pt>
                <c:pt idx="47">
                  <c:v>3.2248992919921875</c:v>
                </c:pt>
                <c:pt idx="48">
                  <c:v>3.183351993560791</c:v>
                </c:pt>
                <c:pt idx="49">
                  <c:v>3.1437661647796631</c:v>
                </c:pt>
                <c:pt idx="50">
                  <c:v>3.106006383895874</c:v>
                </c:pt>
                <c:pt idx="51">
                  <c:v>3.069042444229126</c:v>
                </c:pt>
                <c:pt idx="52">
                  <c:v>3.0337975025177002</c:v>
                </c:pt>
                <c:pt idx="53">
                  <c:v>3.0001542568206787</c:v>
                </c:pt>
                <c:pt idx="54">
                  <c:v>2.9680061340332031</c:v>
                </c:pt>
                <c:pt idx="55">
                  <c:v>2.9372553825378418</c:v>
                </c:pt>
                <c:pt idx="56">
                  <c:v>2.9078128337860107</c:v>
                </c:pt>
                <c:pt idx="57">
                  <c:v>2.8795969486236572</c:v>
                </c:pt>
                <c:pt idx="58">
                  <c:v>2.8525326251983643</c:v>
                </c:pt>
                <c:pt idx="59">
                  <c:v>2.8265507221221924</c:v>
                </c:pt>
                <c:pt idx="60">
                  <c:v>2.8015873432159424</c:v>
                </c:pt>
                <c:pt idx="61">
                  <c:v>2.7719795703887939</c:v>
                </c:pt>
                <c:pt idx="62">
                  <c:v>2.7435803413391113</c:v>
                </c:pt>
                <c:pt idx="63">
                  <c:v>2.7163171768188477</c:v>
                </c:pt>
                <c:pt idx="64">
                  <c:v>2.6901233196258545</c:v>
                </c:pt>
                <c:pt idx="65">
                  <c:v>2.6649367809295654</c:v>
                </c:pt>
                <c:pt idx="66">
                  <c:v>2.6407008171081543</c:v>
                </c:pt>
                <c:pt idx="67">
                  <c:v>2.6173624992370605</c:v>
                </c:pt>
                <c:pt idx="68">
                  <c:v>2.5948727130889893</c:v>
                </c:pt>
                <c:pt idx="69">
                  <c:v>2.5731863975524902</c:v>
                </c:pt>
                <c:pt idx="70">
                  <c:v>2.5522608757019043</c:v>
                </c:pt>
                <c:pt idx="71">
                  <c:v>2.5237250328063965</c:v>
                </c:pt>
                <c:pt idx="72">
                  <c:v>2.496290922164917</c:v>
                </c:pt>
                <c:pt idx="73">
                  <c:v>2.4698960781097412</c:v>
                </c:pt>
                <c:pt idx="74">
                  <c:v>2.4444825649261475</c:v>
                </c:pt>
                <c:pt idx="75">
                  <c:v>2.4199965000152588</c:v>
                </c:pt>
                <c:pt idx="76">
                  <c:v>2.3963882923126221</c:v>
                </c:pt>
                <c:pt idx="77">
                  <c:v>2.3736114501953125</c:v>
                </c:pt>
                <c:pt idx="78">
                  <c:v>2.3516225814819336</c:v>
                </c:pt>
                <c:pt idx="79">
                  <c:v>2.3303818702697754</c:v>
                </c:pt>
                <c:pt idx="80">
                  <c:v>2.3098516464233398</c:v>
                </c:pt>
                <c:pt idx="81">
                  <c:v>2.2911550998687744</c:v>
                </c:pt>
                <c:pt idx="82">
                  <c:v>2.2731187343597412</c:v>
                </c:pt>
                <c:pt idx="83">
                  <c:v>2.2557082176208496</c:v>
                </c:pt>
                <c:pt idx="84">
                  <c:v>2.2388916015625</c:v>
                </c:pt>
                <c:pt idx="85">
                  <c:v>2.2226388454437256</c:v>
                </c:pt>
                <c:pt idx="86">
                  <c:v>2.2069220542907715</c:v>
                </c:pt>
                <c:pt idx="87">
                  <c:v>2.1917152404785156</c:v>
                </c:pt>
                <c:pt idx="88">
                  <c:v>2.1769940853118896</c:v>
                </c:pt>
                <c:pt idx="89">
                  <c:v>2.1627357006072998</c:v>
                </c:pt>
                <c:pt idx="90">
                  <c:v>2.1489181518554687</c:v>
                </c:pt>
                <c:pt idx="91">
                  <c:v>2.1315696239471436</c:v>
                </c:pt>
                <c:pt idx="92">
                  <c:v>2.114788293838501</c:v>
                </c:pt>
                <c:pt idx="93">
                  <c:v>2.0985467433929443</c:v>
                </c:pt>
                <c:pt idx="94">
                  <c:v>2.0828194618225098</c:v>
                </c:pt>
                <c:pt idx="95">
                  <c:v>2.067582368850708</c:v>
                </c:pt>
                <c:pt idx="96">
                  <c:v>2.0528130531311035</c:v>
                </c:pt>
                <c:pt idx="97">
                  <c:v>2.038489818572998</c:v>
                </c:pt>
                <c:pt idx="98">
                  <c:v>2.0245933532714844</c:v>
                </c:pt>
                <c:pt idx="99">
                  <c:v>2.0111043453216553</c:v>
                </c:pt>
                <c:pt idx="100">
                  <c:v>1.9980055093765259</c:v>
                </c:pt>
                <c:pt idx="101">
                  <c:v>1.9823107719421387</c:v>
                </c:pt>
                <c:pt idx="102">
                  <c:v>1.9670960903167725</c:v>
                </c:pt>
                <c:pt idx="103">
                  <c:v>1.9523396492004395</c:v>
                </c:pt>
                <c:pt idx="104">
                  <c:v>1.938021183013916</c:v>
                </c:pt>
                <c:pt idx="105">
                  <c:v>1.9241214990615845</c:v>
                </c:pt>
                <c:pt idx="106">
                  <c:v>1.9106223583221436</c:v>
                </c:pt>
                <c:pt idx="107">
                  <c:v>1.8975067138671875</c:v>
                </c:pt>
                <c:pt idx="108">
                  <c:v>1.884758472442627</c:v>
                </c:pt>
                <c:pt idx="109">
                  <c:v>1.872362494468689</c:v>
                </c:pt>
                <c:pt idx="110">
                  <c:v>1.8603043556213379</c:v>
                </c:pt>
              </c:numCache>
            </c:numRef>
          </c:yVal>
          <c:smooth val="0"/>
          <c:extLst xmlns:c16r2="http://schemas.microsoft.com/office/drawing/2015/06/chart">
            <c:ext xmlns:c16="http://schemas.microsoft.com/office/drawing/2014/chart" uri="{C3380CC4-5D6E-409C-BE32-E72D297353CC}">
              <c16:uniqueId val="{00000003-075B-8742-922C-78D6A534E945}"/>
            </c:ext>
          </c:extLst>
        </c:ser>
        <c:ser>
          <c:idx val="12"/>
          <c:order val="3"/>
          <c:tx>
            <c:strRef>
              <c:f>Ausgabe!$E$1</c:f>
              <c:strCache>
                <c:ptCount val="1"/>
                <c:pt idx="0">
                  <c:v>NIES AIM/CGE SSP2 Grundlinie (2016)</c:v>
                </c:pt>
              </c:strCache>
            </c:strRef>
          </c:tx>
          <c:spPr>
            <a:ln w="19050" cap="rnd">
              <a:solidFill>
                <a:srgbClr val="00B0F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Ausgang!$Z$3:$Z$30</c:f>
              <c:numCache>
                <c:formatCode>General</c:formatCode>
                <c:ptCount val="28"/>
                <c:pt idx="15">
                  <c:v>5.4607653617858887</c:v>
                </c:pt>
                <c:pt idx="16">
                  <c:v>5.4328689575195313</c:v>
                </c:pt>
                <c:pt idx="17">
                  <c:v>5.4112882614135742</c:v>
                </c:pt>
                <c:pt idx="18">
                  <c:v>5.3955707550048828</c:v>
                </c:pt>
                <c:pt idx="19">
                  <c:v>5.3853325843811035</c:v>
                </c:pt>
                <c:pt idx="20">
                  <c:v>5.3802475929260254</c:v>
                </c:pt>
                <c:pt idx="21">
                  <c:v>5.300452709197998</c:v>
                </c:pt>
                <c:pt idx="22">
                  <c:v>5.2332706451416016</c:v>
                </c:pt>
                <c:pt idx="23">
                  <c:v>5.1772332191467285</c:v>
                </c:pt>
                <c:pt idx="24">
                  <c:v>5.1311354637145996</c:v>
                </c:pt>
                <c:pt idx="25">
                  <c:v>5.0939831733703613</c:v>
                </c:pt>
                <c:pt idx="26">
                  <c:v>4.9870305061340332</c:v>
                </c:pt>
                <c:pt idx="27">
                  <c:v>4.8881793022155762</c:v>
                </c:pt>
              </c:numCache>
            </c:numRef>
          </c:yVal>
          <c:smooth val="0"/>
          <c:extLst xmlns:c16r2="http://schemas.microsoft.com/office/drawing/2015/06/chart">
            <c:ext xmlns:c16="http://schemas.microsoft.com/office/drawing/2014/chart" uri="{C3380CC4-5D6E-409C-BE32-E72D297353CC}">
              <c16:uniqueId val="{00000004-075B-8742-922C-78D6A534E945}"/>
            </c:ext>
          </c:extLst>
        </c:ser>
        <c:ser>
          <c:idx val="3"/>
          <c:order val="4"/>
          <c:tx>
            <c:strRef>
              <c:f>Ausgabe!$F$1</c:f>
              <c:strCache>
                <c:ptCount val="1"/>
                <c:pt idx="0">
                  <c:v>PNNL GCAM4 SSP2 Grundlinie (2016)</c:v>
                </c:pt>
              </c:strCache>
            </c:strRef>
          </c:tx>
          <c:spPr>
            <a:ln w="19050" cap="rnd">
              <a:solidFill>
                <a:srgbClr val="FF0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Ausgang!$AA$3:$AA$113</c:f>
              <c:numCache>
                <c:formatCode>General</c:formatCode>
                <c:ptCount val="111"/>
                <c:pt idx="15">
                  <c:v>5.4197397232055664</c:v>
                </c:pt>
                <c:pt idx="16">
                  <c:v>5.4112224578857422</c:v>
                </c:pt>
                <c:pt idx="17">
                  <c:v>5.4080452919006348</c:v>
                </c:pt>
                <c:pt idx="18">
                  <c:v>5.4098801612854004</c:v>
                </c:pt>
                <c:pt idx="19">
                  <c:v>5.4164490699768066</c:v>
                </c:pt>
                <c:pt idx="20">
                  <c:v>5.4275202751159668</c:v>
                </c:pt>
                <c:pt idx="21">
                  <c:v>5.3786053657531738</c:v>
                </c:pt>
                <c:pt idx="22">
                  <c:v>5.3400030136108398</c:v>
                </c:pt>
                <c:pt idx="23">
                  <c:v>5.3106217384338379</c:v>
                </c:pt>
                <c:pt idx="24">
                  <c:v>5.2895655632019043</c:v>
                </c:pt>
                <c:pt idx="25">
                  <c:v>5.2760977745056152</c:v>
                </c:pt>
                <c:pt idx="26">
                  <c:v>5.1885390281677246</c:v>
                </c:pt>
                <c:pt idx="27">
                  <c:v>5.1074585914611816</c:v>
                </c:pt>
                <c:pt idx="28">
                  <c:v>5.032163143157959</c:v>
                </c:pt>
                <c:pt idx="29">
                  <c:v>4.9620542526245117</c:v>
                </c:pt>
                <c:pt idx="30">
                  <c:v>4.8966150283813477</c:v>
                </c:pt>
                <c:pt idx="31">
                  <c:v>4.8058047294616699</c:v>
                </c:pt>
                <c:pt idx="32">
                  <c:v>4.7219352722167969</c:v>
                </c:pt>
                <c:pt idx="33">
                  <c:v>4.6442403793334961</c:v>
                </c:pt>
                <c:pt idx="34">
                  <c:v>4.5720624923706055</c:v>
                </c:pt>
                <c:pt idx="35">
                  <c:v>4.5048336982727051</c:v>
                </c:pt>
                <c:pt idx="36">
                  <c:v>4.4420623779296875</c:v>
                </c:pt>
                <c:pt idx="37">
                  <c:v>4.3833189010620117</c:v>
                </c:pt>
                <c:pt idx="38">
                  <c:v>4.3282275199890137</c:v>
                </c:pt>
                <c:pt idx="39">
                  <c:v>4.276458740234375</c:v>
                </c:pt>
                <c:pt idx="40">
                  <c:v>4.2277202606201172</c:v>
                </c:pt>
                <c:pt idx="41">
                  <c:v>4.1623497009277344</c:v>
                </c:pt>
                <c:pt idx="42">
                  <c:v>4.1006832122802734</c:v>
                </c:pt>
                <c:pt idx="43">
                  <c:v>4.042414665222168</c:v>
                </c:pt>
                <c:pt idx="44">
                  <c:v>3.9872708320617676</c:v>
                </c:pt>
                <c:pt idx="45">
                  <c:v>3.935006856918335</c:v>
                </c:pt>
                <c:pt idx="46">
                  <c:v>3.8854026794433594</c:v>
                </c:pt>
                <c:pt idx="47">
                  <c:v>3.8382606506347656</c:v>
                </c:pt>
                <c:pt idx="48">
                  <c:v>3.7934017181396484</c:v>
                </c:pt>
                <c:pt idx="49">
                  <c:v>3.7506637573242187</c:v>
                </c:pt>
                <c:pt idx="50">
                  <c:v>3.7099001407623291</c:v>
                </c:pt>
                <c:pt idx="51">
                  <c:v>3.6583583354949951</c:v>
                </c:pt>
                <c:pt idx="52">
                  <c:v>3.6092216968536377</c:v>
                </c:pt>
                <c:pt idx="53">
                  <c:v>3.5623259544372559</c:v>
                </c:pt>
                <c:pt idx="54">
                  <c:v>3.5175209045410156</c:v>
                </c:pt>
                <c:pt idx="55">
                  <c:v>3.4746699333190918</c:v>
                </c:pt>
                <c:pt idx="56">
                  <c:v>3.4336481094360352</c:v>
                </c:pt>
                <c:pt idx="57">
                  <c:v>3.3943405151367187</c:v>
                </c:pt>
                <c:pt idx="58">
                  <c:v>3.3566420078277588</c:v>
                </c:pt>
                <c:pt idx="59">
                  <c:v>3.32045578956604</c:v>
                </c:pt>
                <c:pt idx="60">
                  <c:v>3.2856924533843994</c:v>
                </c:pt>
                <c:pt idx="61">
                  <c:v>3.2446708679199219</c:v>
                </c:pt>
                <c:pt idx="62">
                  <c:v>3.205331563949585</c:v>
                </c:pt>
                <c:pt idx="63">
                  <c:v>3.1675732135772705</c:v>
                </c:pt>
                <c:pt idx="64">
                  <c:v>3.1313025951385498</c:v>
                </c:pt>
                <c:pt idx="65">
                  <c:v>3.0964334011077881</c:v>
                </c:pt>
                <c:pt idx="66">
                  <c:v>3.0628857612609863</c:v>
                </c:pt>
                <c:pt idx="67">
                  <c:v>3.0305862426757813</c:v>
                </c:pt>
                <c:pt idx="68">
                  <c:v>2.9994661808013916</c:v>
                </c:pt>
                <c:pt idx="69">
                  <c:v>2.9694623947143555</c:v>
                </c:pt>
                <c:pt idx="70">
                  <c:v>2.9405155181884766</c:v>
                </c:pt>
                <c:pt idx="71">
                  <c:v>2.9007925987243652</c:v>
                </c:pt>
                <c:pt idx="72">
                  <c:v>2.8626086711883545</c:v>
                </c:pt>
                <c:pt idx="73">
                  <c:v>2.8258757591247559</c:v>
                </c:pt>
                <c:pt idx="74">
                  <c:v>2.7905130386352539</c:v>
                </c:pt>
                <c:pt idx="75">
                  <c:v>2.7564451694488525</c:v>
                </c:pt>
                <c:pt idx="76">
                  <c:v>2.723602294921875</c:v>
                </c:pt>
                <c:pt idx="77">
                  <c:v>2.6919193267822266</c:v>
                </c:pt>
                <c:pt idx="78">
                  <c:v>2.6613361835479736</c:v>
                </c:pt>
                <c:pt idx="79">
                  <c:v>2.6317963600158691</c:v>
                </c:pt>
                <c:pt idx="80">
                  <c:v>2.6032474040985107</c:v>
                </c:pt>
                <c:pt idx="81">
                  <c:v>2.5664029121398926</c:v>
                </c:pt>
                <c:pt idx="82">
                  <c:v>2.5308654308319092</c:v>
                </c:pt>
                <c:pt idx="83">
                  <c:v>2.4965665340423584</c:v>
                </c:pt>
                <c:pt idx="84">
                  <c:v>2.463442325592041</c:v>
                </c:pt>
                <c:pt idx="85">
                  <c:v>2.4314336776733398</c:v>
                </c:pt>
                <c:pt idx="86">
                  <c:v>2.4004850387573242</c:v>
                </c:pt>
                <c:pt idx="87">
                  <c:v>2.3705449104309082</c:v>
                </c:pt>
                <c:pt idx="88">
                  <c:v>2.341564416885376</c:v>
                </c:pt>
                <c:pt idx="89">
                  <c:v>2.3134984970092773</c:v>
                </c:pt>
                <c:pt idx="90">
                  <c:v>2.286304235458374</c:v>
                </c:pt>
                <c:pt idx="91">
                  <c:v>2.255530834197998</c:v>
                </c:pt>
                <c:pt idx="92">
                  <c:v>2.2257680892944336</c:v>
                </c:pt>
                <c:pt idx="93">
                  <c:v>2.1969666481018066</c:v>
                </c:pt>
                <c:pt idx="94">
                  <c:v>2.1690807342529297</c:v>
                </c:pt>
                <c:pt idx="95">
                  <c:v>2.1420676708221436</c:v>
                </c:pt>
                <c:pt idx="96">
                  <c:v>2.1158866882324219</c:v>
                </c:pt>
                <c:pt idx="97">
                  <c:v>2.0905001163482666</c:v>
                </c:pt>
                <c:pt idx="98">
                  <c:v>2.0658724308013916</c:v>
                </c:pt>
                <c:pt idx="99">
                  <c:v>2.0419700145721436</c:v>
                </c:pt>
                <c:pt idx="100">
                  <c:v>2.018761157989502</c:v>
                </c:pt>
                <c:pt idx="101">
                  <c:v>1.9926071166992188</c:v>
                </c:pt>
                <c:pt idx="102">
                  <c:v>1.9672539234161377</c:v>
                </c:pt>
                <c:pt idx="103">
                  <c:v>1.9426655769348145</c:v>
                </c:pt>
                <c:pt idx="104">
                  <c:v>1.9188079833984375</c:v>
                </c:pt>
                <c:pt idx="105">
                  <c:v>1.8956488370895386</c:v>
                </c:pt>
                <c:pt idx="106">
                  <c:v>1.8731580972671509</c:v>
                </c:pt>
                <c:pt idx="107">
                  <c:v>1.8513071537017822</c:v>
                </c:pt>
                <c:pt idx="108">
                  <c:v>1.8300691843032837</c:v>
                </c:pt>
                <c:pt idx="109">
                  <c:v>1.8094185590744019</c:v>
                </c:pt>
                <c:pt idx="110">
                  <c:v>1.7893314361572266</c:v>
                </c:pt>
              </c:numCache>
            </c:numRef>
          </c:yVal>
          <c:smooth val="0"/>
          <c:extLst xmlns:c16r2="http://schemas.microsoft.com/office/drawing/2015/06/chart">
            <c:ext xmlns:c16="http://schemas.microsoft.com/office/drawing/2014/chart" uri="{C3380CC4-5D6E-409C-BE32-E72D297353CC}">
              <c16:uniqueId val="{00000005-075B-8742-922C-78D6A534E945}"/>
            </c:ext>
          </c:extLst>
        </c:ser>
        <c:ser>
          <c:idx val="10"/>
          <c:order val="5"/>
          <c:tx>
            <c:strRef>
              <c:f>Ausgabe!$G$1</c:f>
              <c:strCache>
                <c:ptCount val="1"/>
                <c:pt idx="0">
                  <c:v>PIK REMIND-MAGPIE SSP2 Grundlinie (2016)</c:v>
                </c:pt>
              </c:strCache>
            </c:strRef>
          </c:tx>
          <c:spPr>
            <a:ln w="19050" cap="rnd">
              <a:solidFill>
                <a:srgbClr val="4E8F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Ausgang!$AB$3:$AB$113</c:f>
              <c:numCache>
                <c:formatCode>General</c:formatCode>
                <c:ptCount val="111"/>
                <c:pt idx="15">
                  <c:v>5.4642205238342285</c:v>
                </c:pt>
                <c:pt idx="16">
                  <c:v>5.4080677032470703</c:v>
                </c:pt>
                <c:pt idx="17">
                  <c:v>5.3598432540893555</c:v>
                </c:pt>
                <c:pt idx="18">
                  <c:v>5.3188791275024414</c:v>
                </c:pt>
                <c:pt idx="19">
                  <c:v>5.2846055030822754</c:v>
                </c:pt>
                <c:pt idx="20">
                  <c:v>5.2565350532531738</c:v>
                </c:pt>
                <c:pt idx="21">
                  <c:v>5.1939716339111328</c:v>
                </c:pt>
                <c:pt idx="22">
                  <c:v>5.1423354148864746</c:v>
                </c:pt>
                <c:pt idx="23">
                  <c:v>5.1004300117492676</c:v>
                </c:pt>
                <c:pt idx="24">
                  <c:v>5.0672707557678223</c:v>
                </c:pt>
                <c:pt idx="25">
                  <c:v>5.0420427322387695</c:v>
                </c:pt>
                <c:pt idx="26">
                  <c:v>4.9467778205871582</c:v>
                </c:pt>
                <c:pt idx="27">
                  <c:v>4.858555793762207</c:v>
                </c:pt>
                <c:pt idx="28">
                  <c:v>4.7766232490539551</c:v>
                </c:pt>
                <c:pt idx="29">
                  <c:v>4.7003307342529297</c:v>
                </c:pt>
                <c:pt idx="30">
                  <c:v>4.6291155815124512</c:v>
                </c:pt>
                <c:pt idx="31">
                  <c:v>4.5194368362426758</c:v>
                </c:pt>
                <c:pt idx="32">
                  <c:v>4.418093204498291</c:v>
                </c:pt>
                <c:pt idx="33">
                  <c:v>4.3241696357727051</c:v>
                </c:pt>
                <c:pt idx="34">
                  <c:v>4.236879825592041</c:v>
                </c:pt>
                <c:pt idx="35">
                  <c:v>4.1555452346801758</c:v>
                </c:pt>
                <c:pt idx="36">
                  <c:v>4.0795760154724121</c:v>
                </c:pt>
                <c:pt idx="37">
                  <c:v>4.0084586143493652</c:v>
                </c:pt>
                <c:pt idx="38">
                  <c:v>3.9417426586151123</c:v>
                </c:pt>
                <c:pt idx="39">
                  <c:v>3.8790316581726074</c:v>
                </c:pt>
                <c:pt idx="40">
                  <c:v>3.8199753761291504</c:v>
                </c:pt>
                <c:pt idx="41">
                  <c:v>3.7540028095245361</c:v>
                </c:pt>
                <c:pt idx="42">
                  <c:v>3.6918928623199463</c:v>
                </c:pt>
                <c:pt idx="43">
                  <c:v>3.6333162784576416</c:v>
                </c:pt>
                <c:pt idx="44">
                  <c:v>3.5779798030853271</c:v>
                </c:pt>
                <c:pt idx="45">
                  <c:v>3.5256218910217285</c:v>
                </c:pt>
                <c:pt idx="46">
                  <c:v>3.4760081768035889</c:v>
                </c:pt>
                <c:pt idx="47">
                  <c:v>3.4289286136627197</c:v>
                </c:pt>
                <c:pt idx="48">
                  <c:v>3.3841936588287354</c:v>
                </c:pt>
                <c:pt idx="49">
                  <c:v>3.3416328430175781</c:v>
                </c:pt>
                <c:pt idx="50">
                  <c:v>3.3010909557342529</c:v>
                </c:pt>
                <c:pt idx="51">
                  <c:v>3.2602558135986328</c:v>
                </c:pt>
                <c:pt idx="52">
                  <c:v>3.2213454246520996</c:v>
                </c:pt>
                <c:pt idx="53">
                  <c:v>3.1842269897460938</c:v>
                </c:pt>
                <c:pt idx="54">
                  <c:v>3.1487793922424316</c:v>
                </c:pt>
                <c:pt idx="55">
                  <c:v>3.1148922443389893</c:v>
                </c:pt>
                <c:pt idx="56">
                  <c:v>3.0824646949768066</c:v>
                </c:pt>
                <c:pt idx="57">
                  <c:v>3.0514044761657715</c:v>
                </c:pt>
                <c:pt idx="58">
                  <c:v>3.0216269493103027</c:v>
                </c:pt>
                <c:pt idx="59">
                  <c:v>2.9930543899536133</c:v>
                </c:pt>
                <c:pt idx="60">
                  <c:v>2.9656147956848145</c:v>
                </c:pt>
                <c:pt idx="61">
                  <c:v>2.9330933094024658</c:v>
                </c:pt>
                <c:pt idx="62">
                  <c:v>2.9019227027893066</c:v>
                </c:pt>
                <c:pt idx="63">
                  <c:v>2.8720202445983887</c:v>
                </c:pt>
                <c:pt idx="64">
                  <c:v>2.8433103561401367</c:v>
                </c:pt>
                <c:pt idx="65">
                  <c:v>2.8157229423522949</c:v>
                </c:pt>
                <c:pt idx="66">
                  <c:v>2.7891931533813477</c:v>
                </c:pt>
                <c:pt idx="67">
                  <c:v>2.7636618614196777</c:v>
                </c:pt>
                <c:pt idx="68">
                  <c:v>2.7390735149383545</c:v>
                </c:pt>
                <c:pt idx="69">
                  <c:v>2.715376615524292</c:v>
                </c:pt>
                <c:pt idx="70">
                  <c:v>2.6925239562988281</c:v>
                </c:pt>
                <c:pt idx="71">
                  <c:v>2.6638762950897217</c:v>
                </c:pt>
                <c:pt idx="72">
                  <c:v>2.6363449096679687</c:v>
                </c:pt>
                <c:pt idx="73">
                  <c:v>2.6098651885986328</c:v>
                </c:pt>
                <c:pt idx="74">
                  <c:v>2.5843784809112549</c:v>
                </c:pt>
                <c:pt idx="75">
                  <c:v>2.5598297119140625</c:v>
                </c:pt>
                <c:pt idx="76">
                  <c:v>2.5361683368682861</c:v>
                </c:pt>
                <c:pt idx="77">
                  <c:v>2.5133466720581055</c:v>
                </c:pt>
                <c:pt idx="78">
                  <c:v>2.4913210868835449</c:v>
                </c:pt>
                <c:pt idx="79">
                  <c:v>2.470050573348999</c:v>
                </c:pt>
                <c:pt idx="80">
                  <c:v>2.4494967460632324</c:v>
                </c:pt>
                <c:pt idx="81">
                  <c:v>2.4251000881195068</c:v>
                </c:pt>
                <c:pt idx="82">
                  <c:v>2.4015665054321289</c:v>
                </c:pt>
                <c:pt idx="83">
                  <c:v>2.3788511753082275</c:v>
                </c:pt>
                <c:pt idx="84">
                  <c:v>2.3569121360778809</c:v>
                </c:pt>
                <c:pt idx="85">
                  <c:v>2.3357102870941162</c:v>
                </c:pt>
                <c:pt idx="86">
                  <c:v>2.315208911895752</c:v>
                </c:pt>
                <c:pt idx="87">
                  <c:v>2.2953741550445557</c:v>
                </c:pt>
                <c:pt idx="88">
                  <c:v>2.2761738300323486</c:v>
                </c:pt>
                <c:pt idx="89">
                  <c:v>2.2575781345367432</c:v>
                </c:pt>
                <c:pt idx="90">
                  <c:v>2.2395589351654053</c:v>
                </c:pt>
                <c:pt idx="91">
                  <c:v>2.2074277400970459</c:v>
                </c:pt>
                <c:pt idx="92">
                  <c:v>2.1763458251953125</c:v>
                </c:pt>
                <c:pt idx="93">
                  <c:v>2.1462626457214355</c:v>
                </c:pt>
                <c:pt idx="94">
                  <c:v>2.1171309947967529</c:v>
                </c:pt>
                <c:pt idx="95">
                  <c:v>2.0889062881469727</c:v>
                </c:pt>
                <c:pt idx="96">
                  <c:v>2.061546802520752</c:v>
                </c:pt>
                <c:pt idx="97">
                  <c:v>2.0350134372711182</c:v>
                </c:pt>
                <c:pt idx="98">
                  <c:v>2.0092692375183105</c:v>
                </c:pt>
                <c:pt idx="99">
                  <c:v>1.9842796325683594</c:v>
                </c:pt>
                <c:pt idx="100">
                  <c:v>1.9600118398666382</c:v>
                </c:pt>
                <c:pt idx="101">
                  <c:v>1.9319440126419067</c:v>
                </c:pt>
                <c:pt idx="102">
                  <c:v>1.9047411680221558</c:v>
                </c:pt>
                <c:pt idx="103">
                  <c:v>1.8783639669418335</c:v>
                </c:pt>
                <c:pt idx="104">
                  <c:v>1.8527754545211792</c:v>
                </c:pt>
                <c:pt idx="105">
                  <c:v>1.8279407024383545</c:v>
                </c:pt>
                <c:pt idx="106">
                  <c:v>1.8038268089294434</c:v>
                </c:pt>
                <c:pt idx="107">
                  <c:v>1.7804030179977417</c:v>
                </c:pt>
                <c:pt idx="108">
                  <c:v>1.7576398849487305</c:v>
                </c:pt>
                <c:pt idx="109">
                  <c:v>1.7355101108551025</c:v>
                </c:pt>
                <c:pt idx="110">
                  <c:v>1.7139874696731567</c:v>
                </c:pt>
              </c:numCache>
            </c:numRef>
          </c:yVal>
          <c:smooth val="0"/>
          <c:extLst xmlns:c16r2="http://schemas.microsoft.com/office/drawing/2015/06/chart">
            <c:ext xmlns:c16="http://schemas.microsoft.com/office/drawing/2014/chart" uri="{C3380CC4-5D6E-409C-BE32-E72D297353CC}">
              <c16:uniqueId val="{00000006-075B-8742-922C-78D6A534E945}"/>
            </c:ext>
          </c:extLst>
        </c:ser>
        <c:ser>
          <c:idx val="4"/>
          <c:order val="6"/>
          <c:tx>
            <c:strRef>
              <c:f>Ausgabe!$H$1</c:f>
              <c:strCache>
                <c:ptCount val="1"/>
                <c:pt idx="0">
                  <c:v>EIEE WITCH-GLOBIOM SSP2 Grundlinie (2016)</c:v>
                </c:pt>
              </c:strCache>
            </c:strRef>
          </c:tx>
          <c:spPr>
            <a:ln w="28575" cap="rnd">
              <a:solidFill>
                <a:srgbClr val="FFC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Ausgang!$AC$3:$AC$113</c:f>
              <c:numCache>
                <c:formatCode>General</c:formatCode>
                <c:ptCount val="111"/>
                <c:pt idx="15">
                  <c:v>5.2070932388305664</c:v>
                </c:pt>
                <c:pt idx="16">
                  <c:v>5.2311935424804687</c:v>
                </c:pt>
                <c:pt idx="17">
                  <c:v>5.2590198516845703</c:v>
                </c:pt>
                <c:pt idx="18">
                  <c:v>5.2904329299926758</c:v>
                </c:pt>
                <c:pt idx="19">
                  <c:v>5.3253211975097656</c:v>
                </c:pt>
                <c:pt idx="20">
                  <c:v>5.3635993003845215</c:v>
                </c:pt>
                <c:pt idx="21">
                  <c:v>5.3329687118530273</c:v>
                </c:pt>
                <c:pt idx="22">
                  <c:v>5.3112578392028809</c:v>
                </c:pt>
                <c:pt idx="23">
                  <c:v>5.2975878715515137</c:v>
                </c:pt>
                <c:pt idx="24">
                  <c:v>5.2912392616271973</c:v>
                </c:pt>
                <c:pt idx="25">
                  <c:v>5.2916216850280762</c:v>
                </c:pt>
                <c:pt idx="26">
                  <c:v>5.216740608215332</c:v>
                </c:pt>
                <c:pt idx="27">
                  <c:v>5.1473259925842285</c:v>
                </c:pt>
                <c:pt idx="28">
                  <c:v>5.082801342010498</c:v>
                </c:pt>
                <c:pt idx="29">
                  <c:v>5.0226664543151855</c:v>
                </c:pt>
                <c:pt idx="30">
                  <c:v>4.966489315032959</c:v>
                </c:pt>
                <c:pt idx="31">
                  <c:v>4.8733358383178711</c:v>
                </c:pt>
                <c:pt idx="32">
                  <c:v>4.7871427536010742</c:v>
                </c:pt>
                <c:pt idx="33">
                  <c:v>4.707158088684082</c:v>
                </c:pt>
                <c:pt idx="34">
                  <c:v>4.6327342987060547</c:v>
                </c:pt>
                <c:pt idx="35">
                  <c:v>4.5633111000061035</c:v>
                </c:pt>
                <c:pt idx="36">
                  <c:v>4.4984006881713867</c:v>
                </c:pt>
                <c:pt idx="37">
                  <c:v>4.4375767707824707</c:v>
                </c:pt>
                <c:pt idx="38">
                  <c:v>4.3804655075073242</c:v>
                </c:pt>
                <c:pt idx="39">
                  <c:v>4.3267364501953125</c:v>
                </c:pt>
                <c:pt idx="40">
                  <c:v>4.2760987281799316</c:v>
                </c:pt>
                <c:pt idx="41">
                  <c:v>4.2116880416870117</c:v>
                </c:pt>
                <c:pt idx="42">
                  <c:v>4.150855541229248</c:v>
                </c:pt>
                <c:pt idx="43">
                  <c:v>4.0933103561401367</c:v>
                </c:pt>
                <c:pt idx="44">
                  <c:v>4.0387935638427734</c:v>
                </c:pt>
                <c:pt idx="45">
                  <c:v>3.9870719909667969</c:v>
                </c:pt>
                <c:pt idx="46">
                  <c:v>3.9379363059997559</c:v>
                </c:pt>
                <c:pt idx="47">
                  <c:v>3.8911969661712646</c:v>
                </c:pt>
                <c:pt idx="48">
                  <c:v>3.8466830253601074</c:v>
                </c:pt>
                <c:pt idx="49">
                  <c:v>3.8042392730712891</c:v>
                </c:pt>
                <c:pt idx="50">
                  <c:v>3.7637245655059814</c:v>
                </c:pt>
                <c:pt idx="51">
                  <c:v>3.7137088775634766</c:v>
                </c:pt>
                <c:pt idx="52">
                  <c:v>3.665982723236084</c:v>
                </c:pt>
                <c:pt idx="53">
                  <c:v>3.6203920841217041</c:v>
                </c:pt>
                <c:pt idx="54">
                  <c:v>3.5767970085144043</c:v>
                </c:pt>
                <c:pt idx="55">
                  <c:v>3.535069465637207</c:v>
                </c:pt>
                <c:pt idx="56">
                  <c:v>3.495091438293457</c:v>
                </c:pt>
                <c:pt idx="57">
                  <c:v>3.4567556381225586</c:v>
                </c:pt>
                <c:pt idx="58">
                  <c:v>3.4199626445770264</c:v>
                </c:pt>
                <c:pt idx="59">
                  <c:v>3.3846211433410645</c:v>
                </c:pt>
                <c:pt idx="60">
                  <c:v>3.3506472110748291</c:v>
                </c:pt>
                <c:pt idx="61">
                  <c:v>3.3088340759277344</c:v>
                </c:pt>
                <c:pt idx="62">
                  <c:v>3.2687032222747803</c:v>
                </c:pt>
                <c:pt idx="63">
                  <c:v>3.2301554679870605</c:v>
                </c:pt>
                <c:pt idx="64">
                  <c:v>3.193098783493042</c:v>
                </c:pt>
                <c:pt idx="65">
                  <c:v>3.1574482917785645</c:v>
                </c:pt>
                <c:pt idx="66">
                  <c:v>3.1231253147125244</c:v>
                </c:pt>
                <c:pt idx="67">
                  <c:v>3.090057373046875</c:v>
                </c:pt>
                <c:pt idx="68">
                  <c:v>3.0581767559051514</c:v>
                </c:pt>
                <c:pt idx="69">
                  <c:v>3.0274205207824707</c:v>
                </c:pt>
                <c:pt idx="70">
                  <c:v>2.9977304935455322</c:v>
                </c:pt>
                <c:pt idx="71">
                  <c:v>2.9602766036987305</c:v>
                </c:pt>
                <c:pt idx="72">
                  <c:v>2.9242475032806396</c:v>
                </c:pt>
                <c:pt idx="73">
                  <c:v>2.8895637989044189</c:v>
                </c:pt>
                <c:pt idx="74">
                  <c:v>2.8561511039733887</c:v>
                </c:pt>
                <c:pt idx="75">
                  <c:v>2.8239412307739258</c:v>
                </c:pt>
                <c:pt idx="76">
                  <c:v>2.7928698062896729</c:v>
                </c:pt>
                <c:pt idx="77">
                  <c:v>2.7628779411315918</c:v>
                </c:pt>
                <c:pt idx="78">
                  <c:v>2.7339103221893311</c:v>
                </c:pt>
                <c:pt idx="79">
                  <c:v>2.7059152126312256</c:v>
                </c:pt>
                <c:pt idx="80">
                  <c:v>2.678844690322876</c:v>
                </c:pt>
                <c:pt idx="81">
                  <c:v>2.6465146541595459</c:v>
                </c:pt>
                <c:pt idx="82">
                  <c:v>2.6153085231781006</c:v>
                </c:pt>
                <c:pt idx="83">
                  <c:v>2.5851686000823975</c:v>
                </c:pt>
                <c:pt idx="84">
                  <c:v>2.5560414791107178</c:v>
                </c:pt>
                <c:pt idx="85">
                  <c:v>2.5278763771057129</c:v>
                </c:pt>
                <c:pt idx="86">
                  <c:v>2.5006270408630371</c:v>
                </c:pt>
                <c:pt idx="87">
                  <c:v>2.4742491245269775</c:v>
                </c:pt>
                <c:pt idx="88">
                  <c:v>2.4487016201019287</c:v>
                </c:pt>
                <c:pt idx="89">
                  <c:v>2.4239459037780762</c:v>
                </c:pt>
                <c:pt idx="90">
                  <c:v>2.3999457359313965</c:v>
                </c:pt>
                <c:pt idx="91">
                  <c:v>2.3719732761383057</c:v>
                </c:pt>
                <c:pt idx="92">
                  <c:v>2.3448982238769531</c:v>
                </c:pt>
                <c:pt idx="93">
                  <c:v>2.3186779022216797</c:v>
                </c:pt>
                <c:pt idx="94">
                  <c:v>2.2932722568511963</c:v>
                </c:pt>
                <c:pt idx="95">
                  <c:v>2.2686443328857422</c:v>
                </c:pt>
                <c:pt idx="96">
                  <c:v>2.2447583675384521</c:v>
                </c:pt>
                <c:pt idx="97">
                  <c:v>2.2215819358825684</c:v>
                </c:pt>
                <c:pt idx="98">
                  <c:v>2.1990833282470703</c:v>
                </c:pt>
                <c:pt idx="99">
                  <c:v>2.1772336959838867</c:v>
                </c:pt>
                <c:pt idx="100">
                  <c:v>2.1560051441192627</c:v>
                </c:pt>
                <c:pt idx="101">
                  <c:v>2.1316249370574951</c:v>
                </c:pt>
                <c:pt idx="102">
                  <c:v>2.1079719066619873</c:v>
                </c:pt>
                <c:pt idx="103">
                  <c:v>2.0850143432617187</c:v>
                </c:pt>
                <c:pt idx="104">
                  <c:v>2.0627217292785645</c:v>
                </c:pt>
                <c:pt idx="105">
                  <c:v>2.0410656929016113</c:v>
                </c:pt>
                <c:pt idx="106">
                  <c:v>2.0200192928314209</c:v>
                </c:pt>
                <c:pt idx="107">
                  <c:v>1.9995573759078979</c:v>
                </c:pt>
                <c:pt idx="108">
                  <c:v>1.9796556234359741</c:v>
                </c:pt>
                <c:pt idx="109">
                  <c:v>1.9602915048599243</c:v>
                </c:pt>
                <c:pt idx="110">
                  <c:v>1.9414434432983398</c:v>
                </c:pt>
              </c:numCache>
            </c:numRef>
          </c:yVal>
          <c:smooth val="0"/>
          <c:extLst xmlns:c16r2="http://schemas.microsoft.com/office/drawing/2015/06/chart">
            <c:ext xmlns:c16="http://schemas.microsoft.com/office/drawing/2014/chart" uri="{C3380CC4-5D6E-409C-BE32-E72D297353CC}">
              <c16:uniqueId val="{00000007-075B-8742-922C-78D6A534E945}"/>
            </c:ext>
          </c:extLst>
        </c:ser>
        <c:dLbls>
          <c:showLegendKey val="0"/>
          <c:showVal val="0"/>
          <c:showCatName val="0"/>
          <c:showSerName val="0"/>
          <c:showPercent val="0"/>
          <c:showBubbleSize val="0"/>
        </c:dLbls>
        <c:axId val="55751424"/>
        <c:axId val="55752960"/>
      </c:scatterChart>
      <c:valAx>
        <c:axId val="55751424"/>
        <c:scaling>
          <c:orientation val="minMax"/>
          <c:max val="2100"/>
          <c:min val="1990"/>
        </c:scaling>
        <c:delete val="1"/>
        <c:axPos val="b"/>
        <c:majorGridlines>
          <c:spPr>
            <a:ln w="9525" cap="flat" cmpd="sng" algn="ctr">
              <a:noFill/>
              <a:round/>
            </a:ln>
            <a:effectLst/>
          </c:spPr>
        </c:majorGridlines>
        <c:numFmt formatCode="General" sourceLinked="1"/>
        <c:majorTickMark val="none"/>
        <c:minorTickMark val="none"/>
        <c:tickLblPos val="nextTo"/>
        <c:crossAx val="55752960"/>
        <c:crosses val="autoZero"/>
        <c:crossBetween val="midCat"/>
        <c:majorUnit val="10"/>
      </c:valAx>
      <c:valAx>
        <c:axId val="5575296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b="0" i="0" baseline="0" dirty="0">
                    <a:effectLst/>
                  </a:rPr>
                  <a:t>Exajoule pro Billion$</a:t>
                </a:r>
                <a:endParaRPr lang="en-US" sz="900" dirty="0">
                  <a:effectLst/>
                </a:endParaRPr>
              </a:p>
            </c:rich>
          </c:tx>
          <c:layout>
            <c:manualLayout>
              <c:xMode val="edge"/>
              <c:yMode val="edge"/>
              <c:x val="4.599616095034588E-2"/>
              <c:y val="0.18212288352906608"/>
            </c:manualLayout>
          </c:layout>
          <c:overlay val="0"/>
          <c:spPr>
            <a:noFill/>
            <a:ln>
              <a:noFill/>
            </a:ln>
            <a:effectLst/>
          </c:spPr>
        </c:title>
        <c:numFmt formatCode="General" sourceLinked="1"/>
        <c:majorTickMark val="none"/>
        <c:minorTickMark val="none"/>
        <c:tickLblPos val="nextTo"/>
        <c:crossAx val="55751424"/>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i="0" baseline="0" dirty="0">
                <a:effectLst/>
              </a:rPr>
              <a:t>CO</a:t>
            </a:r>
            <a:r>
              <a:rPr lang="en-US" sz="1200" b="1" i="0" baseline="-25000" dirty="0">
                <a:effectLst/>
              </a:rPr>
              <a:t>2</a:t>
            </a:r>
            <a:r>
              <a:rPr lang="en-US" sz="1200" b="1" i="0" baseline="0" dirty="0">
                <a:effectLst/>
              </a:rPr>
              <a:t> Intensität der Primärenergie</a:t>
            </a:r>
            <a:endParaRPr lang="en-US" sz="1200" b="1" dirty="0">
              <a:effectLst/>
            </a:endParaRPr>
          </a:p>
        </c:rich>
      </c:tx>
      <c:layout/>
      <c:overlay val="0"/>
      <c:spPr>
        <a:noFill/>
        <a:ln>
          <a:noFill/>
        </a:ln>
        <a:effectLst/>
      </c:spPr>
    </c:title>
    <c:autoTitleDeleted val="0"/>
    <c:plotArea>
      <c:layout/>
      <c:scatterChart>
        <c:scatterStyle val="lineMarker"/>
        <c:varyColors val="0"/>
        <c:ser>
          <c:idx val="0"/>
          <c:order val="0"/>
          <c:tx>
            <c:strRef>
              <c:f>Output!$B$1</c:f>
              <c:strCache>
                <c:ptCount val="1"/>
                <c:pt idx="0">
                  <c:v>CI En-ROADS Ref (2019)</c:v>
                </c:pt>
              </c:strCache>
            </c:strRef>
          </c:tx>
          <c:spPr>
            <a:ln w="88900" cap="rnd">
              <a:solidFill>
                <a:srgbClr val="0432FF"/>
              </a:solidFill>
              <a:round/>
            </a:ln>
            <a:effectLst/>
          </c:spPr>
          <c:marker>
            <c:symbol val="none"/>
          </c:marker>
          <c:xVal>
            <c:numRef>
              <c:f>Output!$A$3:$A$113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Ausgang!$AK$3:$AK$113</c:f>
              <c:numCache>
                <c:formatCode>General</c:formatCode>
                <c:ptCount val="111"/>
                <c:pt idx="0">
                  <c:v>66.572517395019531</c:v>
                </c:pt>
                <c:pt idx="1">
                  <c:v>66.710968017578125</c:v>
                </c:pt>
                <c:pt idx="2">
                  <c:v>66.785324096679688</c:v>
                </c:pt>
                <c:pt idx="3">
                  <c:v>66.828651428222656</c:v>
                </c:pt>
                <c:pt idx="4">
                  <c:v>66.857154846191406</c:v>
                </c:pt>
                <c:pt idx="5">
                  <c:v>66.874290466308594</c:v>
                </c:pt>
                <c:pt idx="6">
                  <c:v>66.882461547851562</c:v>
                </c:pt>
                <c:pt idx="7">
                  <c:v>66.880844116210937</c:v>
                </c:pt>
                <c:pt idx="8">
                  <c:v>66.879493713378906</c:v>
                </c:pt>
                <c:pt idx="9">
                  <c:v>66.881088256835937</c:v>
                </c:pt>
                <c:pt idx="10">
                  <c:v>66.880973815917969</c:v>
                </c:pt>
                <c:pt idx="11">
                  <c:v>66.916641235351563</c:v>
                </c:pt>
                <c:pt idx="12">
                  <c:v>66.950569152832031</c:v>
                </c:pt>
                <c:pt idx="13">
                  <c:v>66.905364990234375</c:v>
                </c:pt>
                <c:pt idx="14">
                  <c:v>66.871551513671875</c:v>
                </c:pt>
                <c:pt idx="15">
                  <c:v>66.858253479003906</c:v>
                </c:pt>
                <c:pt idx="16">
                  <c:v>66.826766967773438</c:v>
                </c:pt>
                <c:pt idx="17">
                  <c:v>66.805328369140625</c:v>
                </c:pt>
                <c:pt idx="18">
                  <c:v>66.855621337890625</c:v>
                </c:pt>
                <c:pt idx="19">
                  <c:v>67.004936218261719</c:v>
                </c:pt>
                <c:pt idx="20">
                  <c:v>67.125747680664063</c:v>
                </c:pt>
                <c:pt idx="21">
                  <c:v>67.120674133300781</c:v>
                </c:pt>
                <c:pt idx="22">
                  <c:v>67.121864318847656</c:v>
                </c:pt>
                <c:pt idx="23">
                  <c:v>67.096138000488281</c:v>
                </c:pt>
                <c:pt idx="24">
                  <c:v>67.042327880859375</c:v>
                </c:pt>
                <c:pt idx="25">
                  <c:v>67.058822631835938</c:v>
                </c:pt>
                <c:pt idx="26">
                  <c:v>67.062454223632813</c:v>
                </c:pt>
                <c:pt idx="27">
                  <c:v>66.94610595703125</c:v>
                </c:pt>
                <c:pt idx="28">
                  <c:v>66.766227722167969</c:v>
                </c:pt>
                <c:pt idx="29">
                  <c:v>66.582717895507813</c:v>
                </c:pt>
                <c:pt idx="30">
                  <c:v>66.393486022949219</c:v>
                </c:pt>
                <c:pt idx="31">
                  <c:v>66.212364196777344</c:v>
                </c:pt>
                <c:pt idx="32">
                  <c:v>66.0570068359375</c:v>
                </c:pt>
                <c:pt idx="33">
                  <c:v>65.9189453125</c:v>
                </c:pt>
                <c:pt idx="34">
                  <c:v>65.794410705566406</c:v>
                </c:pt>
                <c:pt idx="35">
                  <c:v>65.682655334472656</c:v>
                </c:pt>
                <c:pt idx="36">
                  <c:v>65.581268310546875</c:v>
                </c:pt>
                <c:pt idx="37">
                  <c:v>65.488433837890625</c:v>
                </c:pt>
                <c:pt idx="38">
                  <c:v>65.403495788574219</c:v>
                </c:pt>
                <c:pt idx="39">
                  <c:v>65.324554443359375</c:v>
                </c:pt>
                <c:pt idx="40">
                  <c:v>65.249122619628906</c:v>
                </c:pt>
                <c:pt idx="41">
                  <c:v>65.173812866210938</c:v>
                </c:pt>
                <c:pt idx="42">
                  <c:v>65.096145629882813</c:v>
                </c:pt>
                <c:pt idx="43">
                  <c:v>65.013511657714844</c:v>
                </c:pt>
                <c:pt idx="44">
                  <c:v>64.923660278320313</c:v>
                </c:pt>
                <c:pt idx="45">
                  <c:v>64.825180053710937</c:v>
                </c:pt>
                <c:pt idx="46">
                  <c:v>64.717269897460938</c:v>
                </c:pt>
                <c:pt idx="47">
                  <c:v>64.5999755859375</c:v>
                </c:pt>
                <c:pt idx="48">
                  <c:v>64.473838806152344</c:v>
                </c:pt>
                <c:pt idx="49">
                  <c:v>64.339897155761719</c:v>
                </c:pt>
                <c:pt idx="50">
                  <c:v>64.199607849121094</c:v>
                </c:pt>
                <c:pt idx="51">
                  <c:v>64.053543090820312</c:v>
                </c:pt>
                <c:pt idx="52">
                  <c:v>63.904067993164063</c:v>
                </c:pt>
                <c:pt idx="53">
                  <c:v>63.753494262695313</c:v>
                </c:pt>
                <c:pt idx="54">
                  <c:v>63.603378295898438</c:v>
                </c:pt>
                <c:pt idx="55">
                  <c:v>63.455020904541016</c:v>
                </c:pt>
                <c:pt idx="56">
                  <c:v>63.309398651123047</c:v>
                </c:pt>
                <c:pt idx="57">
                  <c:v>63.167144775390625</c:v>
                </c:pt>
                <c:pt idx="58">
                  <c:v>63.028526306152344</c:v>
                </c:pt>
                <c:pt idx="59">
                  <c:v>62.893497467041016</c:v>
                </c:pt>
                <c:pt idx="60">
                  <c:v>62.761768341064453</c:v>
                </c:pt>
                <c:pt idx="61">
                  <c:v>62.632865905761719</c:v>
                </c:pt>
                <c:pt idx="62">
                  <c:v>62.506195068359375</c:v>
                </c:pt>
                <c:pt idx="63">
                  <c:v>62.381107330322266</c:v>
                </c:pt>
                <c:pt idx="64">
                  <c:v>62.256992340087891</c:v>
                </c:pt>
                <c:pt idx="65">
                  <c:v>62.133304595947266</c:v>
                </c:pt>
                <c:pt idx="66">
                  <c:v>62.009613037109375</c:v>
                </c:pt>
                <c:pt idx="67">
                  <c:v>61.885631561279297</c:v>
                </c:pt>
                <c:pt idx="68">
                  <c:v>61.761222839355469</c:v>
                </c:pt>
                <c:pt idx="69">
                  <c:v>61.636371612548828</c:v>
                </c:pt>
                <c:pt idx="70">
                  <c:v>61.511150360107422</c:v>
                </c:pt>
                <c:pt idx="71">
                  <c:v>61.385787963867188</c:v>
                </c:pt>
                <c:pt idx="72">
                  <c:v>61.260585784912109</c:v>
                </c:pt>
                <c:pt idx="73">
                  <c:v>61.135894775390625</c:v>
                </c:pt>
                <c:pt idx="74">
                  <c:v>61.012042999267578</c:v>
                </c:pt>
                <c:pt idx="75">
                  <c:v>60.889335632324219</c:v>
                </c:pt>
                <c:pt idx="76">
                  <c:v>60.76800537109375</c:v>
                </c:pt>
                <c:pt idx="77">
                  <c:v>60.648223876953125</c:v>
                </c:pt>
                <c:pt idx="78">
                  <c:v>60.530094146728516</c:v>
                </c:pt>
                <c:pt idx="79">
                  <c:v>60.413639068603516</c:v>
                </c:pt>
                <c:pt idx="80">
                  <c:v>60.298831939697266</c:v>
                </c:pt>
                <c:pt idx="81">
                  <c:v>60.185600280761719</c:v>
                </c:pt>
                <c:pt idx="82">
                  <c:v>60.073837280273438</c:v>
                </c:pt>
                <c:pt idx="83">
                  <c:v>59.963436126708984</c:v>
                </c:pt>
                <c:pt idx="84">
                  <c:v>59.854293823242188</c:v>
                </c:pt>
                <c:pt idx="85">
                  <c:v>59.746322631835938</c:v>
                </c:pt>
                <c:pt idx="86">
                  <c:v>59.639469146728516</c:v>
                </c:pt>
                <c:pt idx="87">
                  <c:v>59.533714294433594</c:v>
                </c:pt>
                <c:pt idx="88">
                  <c:v>59.429073333740234</c:v>
                </c:pt>
                <c:pt idx="89">
                  <c:v>59.325599670410156</c:v>
                </c:pt>
                <c:pt idx="90">
                  <c:v>59.223365783691406</c:v>
                </c:pt>
                <c:pt idx="91">
                  <c:v>59.122459411621094</c:v>
                </c:pt>
                <c:pt idx="92">
                  <c:v>59.022987365722656</c:v>
                </c:pt>
                <c:pt idx="93">
                  <c:v>58.925029754638672</c:v>
                </c:pt>
                <c:pt idx="94">
                  <c:v>58.828666687011719</c:v>
                </c:pt>
                <c:pt idx="95">
                  <c:v>58.733951568603516</c:v>
                </c:pt>
                <c:pt idx="96">
                  <c:v>58.640914916992188</c:v>
                </c:pt>
                <c:pt idx="97">
                  <c:v>58.549556732177734</c:v>
                </c:pt>
                <c:pt idx="98">
                  <c:v>58.459835052490234</c:v>
                </c:pt>
                <c:pt idx="99">
                  <c:v>58.371700286865234</c:v>
                </c:pt>
                <c:pt idx="100">
                  <c:v>58.285083770751953</c:v>
                </c:pt>
                <c:pt idx="101">
                  <c:v>58.199897766113281</c:v>
                </c:pt>
                <c:pt idx="102">
                  <c:v>58.116058349609375</c:v>
                </c:pt>
                <c:pt idx="103">
                  <c:v>58.033473968505859</c:v>
                </c:pt>
                <c:pt idx="104">
                  <c:v>57.952056884765625</c:v>
                </c:pt>
                <c:pt idx="105">
                  <c:v>57.871738433837891</c:v>
                </c:pt>
                <c:pt idx="106">
                  <c:v>57.792465209960938</c:v>
                </c:pt>
                <c:pt idx="107">
                  <c:v>57.714202880859375</c:v>
                </c:pt>
                <c:pt idx="108">
                  <c:v>57.636920928955078</c:v>
                </c:pt>
                <c:pt idx="109">
                  <c:v>57.560600280761719</c:v>
                </c:pt>
                <c:pt idx="110">
                  <c:v>57.485225677490234</c:v>
                </c:pt>
              </c:numCache>
            </c:numRef>
          </c:yVal>
          <c:smooth val="0"/>
          <c:extLst xmlns:c16r2="http://schemas.microsoft.com/office/drawing/2015/06/chart">
            <c:ext xmlns:c16="http://schemas.microsoft.com/office/drawing/2014/chart" uri="{C3380CC4-5D6E-409C-BE32-E72D297353CC}">
              <c16:uniqueId val="{00000000-4E1A-0B49-8812-6FBCDE341565}"/>
            </c:ext>
          </c:extLst>
        </c:ser>
        <c:ser>
          <c:idx val="1"/>
          <c:order val="1"/>
          <c:tx>
            <c:strRef>
              <c:f>Ausgabe!$C$1</c:f>
              <c:strCache>
                <c:ptCount val="1"/>
                <c:pt idx="0">
                  <c:v>PBL IMAGE SSP2 Grundlinie (2016)</c:v>
                </c:pt>
              </c:strCache>
            </c:strRef>
          </c:tx>
          <c:spPr>
            <a:ln w="19050" cap="rnd">
              <a:solidFill>
                <a:srgbClr val="7030A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Ausgang!$AL$3:$AL$113</c:f>
              <c:numCache>
                <c:formatCode>General</c:formatCode>
                <c:ptCount val="111"/>
                <c:pt idx="15">
                  <c:v>63.944972991943359</c:v>
                </c:pt>
                <c:pt idx="16">
                  <c:v>63.814796447753906</c:v>
                </c:pt>
                <c:pt idx="17">
                  <c:v>63.68975830078125</c:v>
                </c:pt>
                <c:pt idx="18">
                  <c:v>63.569564819335938</c:v>
                </c:pt>
                <c:pt idx="19">
                  <c:v>63.453937530517578</c:v>
                </c:pt>
                <c:pt idx="20">
                  <c:v>63.342620849609375</c:v>
                </c:pt>
                <c:pt idx="21">
                  <c:v>63.448738098144531</c:v>
                </c:pt>
                <c:pt idx="22">
                  <c:v>63.551322937011719</c:v>
                </c:pt>
                <c:pt idx="23">
                  <c:v>63.650554656982422</c:v>
                </c:pt>
                <c:pt idx="24">
                  <c:v>63.746589660644531</c:v>
                </c:pt>
                <c:pt idx="25">
                  <c:v>63.839584350585938</c:v>
                </c:pt>
                <c:pt idx="26">
                  <c:v>63.929679870605469</c:v>
                </c:pt>
                <c:pt idx="27">
                  <c:v>64.017005920410156</c:v>
                </c:pt>
                <c:pt idx="28">
                  <c:v>64.101692199707031</c:v>
                </c:pt>
                <c:pt idx="29">
                  <c:v>64.183860778808594</c:v>
                </c:pt>
                <c:pt idx="30">
                  <c:v>64.26361083984375</c:v>
                </c:pt>
                <c:pt idx="31">
                  <c:v>64.20361328125</c:v>
                </c:pt>
                <c:pt idx="32">
                  <c:v>64.145233154296875</c:v>
                </c:pt>
                <c:pt idx="33">
                  <c:v>64.088401794433594</c:v>
                </c:pt>
                <c:pt idx="34">
                  <c:v>64.033065795898437</c:v>
                </c:pt>
                <c:pt idx="35">
                  <c:v>63.979164123535156</c:v>
                </c:pt>
                <c:pt idx="36">
                  <c:v>63.926643371582031</c:v>
                </c:pt>
                <c:pt idx="37">
                  <c:v>63.875450134277344</c:v>
                </c:pt>
                <c:pt idx="38">
                  <c:v>63.825531005859375</c:v>
                </c:pt>
                <c:pt idx="39">
                  <c:v>63.776844024658203</c:v>
                </c:pt>
                <c:pt idx="40">
                  <c:v>63.729339599609375</c:v>
                </c:pt>
                <c:pt idx="41">
                  <c:v>63.504302978515625</c:v>
                </c:pt>
                <c:pt idx="42">
                  <c:v>63.284446716308594</c:v>
                </c:pt>
                <c:pt idx="43">
                  <c:v>63.069595336914063</c:v>
                </c:pt>
                <c:pt idx="44">
                  <c:v>62.859577178955078</c:v>
                </c:pt>
                <c:pt idx="45">
                  <c:v>62.654232025146484</c:v>
                </c:pt>
                <c:pt idx="46">
                  <c:v>62.453407287597656</c:v>
                </c:pt>
                <c:pt idx="47">
                  <c:v>62.256954193115234</c:v>
                </c:pt>
                <c:pt idx="48">
                  <c:v>62.064727783203125</c:v>
                </c:pt>
                <c:pt idx="49">
                  <c:v>61.876598358154297</c:v>
                </c:pt>
                <c:pt idx="50">
                  <c:v>61.692436218261719</c:v>
                </c:pt>
                <c:pt idx="51">
                  <c:v>61.620223999023438</c:v>
                </c:pt>
                <c:pt idx="52">
                  <c:v>61.549465179443359</c:v>
                </c:pt>
                <c:pt idx="53">
                  <c:v>61.480110168457031</c:v>
                </c:pt>
                <c:pt idx="54">
                  <c:v>61.412124633789063</c:v>
                </c:pt>
                <c:pt idx="55">
                  <c:v>61.345466613769531</c:v>
                </c:pt>
                <c:pt idx="56">
                  <c:v>61.280094146728516</c:v>
                </c:pt>
                <c:pt idx="57">
                  <c:v>61.215976715087891</c:v>
                </c:pt>
                <c:pt idx="58">
                  <c:v>61.153072357177734</c:v>
                </c:pt>
                <c:pt idx="59">
                  <c:v>61.091346740722656</c:v>
                </c:pt>
                <c:pt idx="60">
                  <c:v>61.030773162841797</c:v>
                </c:pt>
                <c:pt idx="61">
                  <c:v>61.086219787597656</c:v>
                </c:pt>
                <c:pt idx="62">
                  <c:v>61.140644073486328</c:v>
                </c:pt>
                <c:pt idx="63">
                  <c:v>61.194068908691406</c:v>
                </c:pt>
                <c:pt idx="64">
                  <c:v>61.24652099609375</c:v>
                </c:pt>
                <c:pt idx="65">
                  <c:v>61.298030853271484</c:v>
                </c:pt>
                <c:pt idx="66">
                  <c:v>61.348617553710938</c:v>
                </c:pt>
                <c:pt idx="67">
                  <c:v>61.3983154296875</c:v>
                </c:pt>
                <c:pt idx="68">
                  <c:v>61.447135925292969</c:v>
                </c:pt>
                <c:pt idx="69">
                  <c:v>61.495109558105469</c:v>
                </c:pt>
                <c:pt idx="70">
                  <c:v>61.542259216308594</c:v>
                </c:pt>
                <c:pt idx="71">
                  <c:v>61.519439697265625</c:v>
                </c:pt>
                <c:pt idx="72">
                  <c:v>61.496955871582031</c:v>
                </c:pt>
                <c:pt idx="73">
                  <c:v>61.474800109863281</c:v>
                </c:pt>
                <c:pt idx="74">
                  <c:v>61.452960968017578</c:v>
                </c:pt>
                <c:pt idx="75">
                  <c:v>61.431434631347656</c:v>
                </c:pt>
                <c:pt idx="76">
                  <c:v>61.41021728515625</c:v>
                </c:pt>
                <c:pt idx="77">
                  <c:v>61.389297485351563</c:v>
                </c:pt>
                <c:pt idx="78">
                  <c:v>61.368671417236328</c:v>
                </c:pt>
                <c:pt idx="79">
                  <c:v>61.348331451416016</c:v>
                </c:pt>
                <c:pt idx="80">
                  <c:v>61.328273773193359</c:v>
                </c:pt>
                <c:pt idx="81">
                  <c:v>61.283981323242187</c:v>
                </c:pt>
                <c:pt idx="82">
                  <c:v>61.240245819091797</c:v>
                </c:pt>
                <c:pt idx="83">
                  <c:v>61.197055816650391</c:v>
                </c:pt>
                <c:pt idx="84">
                  <c:v>61.154396057128906</c:v>
                </c:pt>
                <c:pt idx="85">
                  <c:v>61.112262725830078</c:v>
                </c:pt>
                <c:pt idx="86">
                  <c:v>61.070644378662109</c:v>
                </c:pt>
                <c:pt idx="87">
                  <c:v>61.029533386230469</c:v>
                </c:pt>
                <c:pt idx="88">
                  <c:v>60.988914489746094</c:v>
                </c:pt>
                <c:pt idx="89">
                  <c:v>60.948783874511719</c:v>
                </c:pt>
                <c:pt idx="90">
                  <c:v>60.909133911132813</c:v>
                </c:pt>
                <c:pt idx="91">
                  <c:v>60.989437103271484</c:v>
                </c:pt>
                <c:pt idx="92">
                  <c:v>61.068843841552734</c:v>
                </c:pt>
                <c:pt idx="93">
                  <c:v>61.147373199462891</c:v>
                </c:pt>
                <c:pt idx="94">
                  <c:v>61.225040435791016</c:v>
                </c:pt>
                <c:pt idx="95">
                  <c:v>61.301856994628906</c:v>
                </c:pt>
                <c:pt idx="96">
                  <c:v>61.377838134765625</c:v>
                </c:pt>
                <c:pt idx="97">
                  <c:v>61.452999114990234</c:v>
                </c:pt>
                <c:pt idx="98">
                  <c:v>61.527347564697266</c:v>
                </c:pt>
                <c:pt idx="99">
                  <c:v>61.600902557373047</c:v>
                </c:pt>
                <c:pt idx="100">
                  <c:v>61.673675537109375</c:v>
                </c:pt>
                <c:pt idx="101">
                  <c:v>61.815410614013672</c:v>
                </c:pt>
                <c:pt idx="102">
                  <c:v>61.9556884765625</c:v>
                </c:pt>
                <c:pt idx="103">
                  <c:v>62.094524383544922</c:v>
                </c:pt>
                <c:pt idx="104">
                  <c:v>62.231945037841797</c:v>
                </c:pt>
                <c:pt idx="105">
                  <c:v>62.367973327636719</c:v>
                </c:pt>
                <c:pt idx="106">
                  <c:v>62.50262451171875</c:v>
                </c:pt>
                <c:pt idx="107">
                  <c:v>62.63592529296875</c:v>
                </c:pt>
                <c:pt idx="108">
                  <c:v>62.767894744873047</c:v>
                </c:pt>
                <c:pt idx="109">
                  <c:v>62.898548126220703</c:v>
                </c:pt>
                <c:pt idx="110">
                  <c:v>63.027908325195313</c:v>
                </c:pt>
              </c:numCache>
            </c:numRef>
          </c:yVal>
          <c:smooth val="0"/>
          <c:extLst xmlns:c16r2="http://schemas.microsoft.com/office/drawing/2015/06/chart">
            <c:ext xmlns:c16="http://schemas.microsoft.com/office/drawing/2014/chart" uri="{C3380CC4-5D6E-409C-BE32-E72D297353CC}">
              <c16:uniqueId val="{00000001-4E1A-0B49-8812-6FBCDE341565}"/>
            </c:ext>
          </c:extLst>
        </c:ser>
        <c:ser>
          <c:idx val="2"/>
          <c:order val="2"/>
          <c:tx>
            <c:strRef>
              <c:f>Ausgabe!$D$1</c:f>
              <c:strCache>
                <c:ptCount val="1"/>
                <c:pt idx="0">
                  <c:v>IIASA MESSAGE-GLOBIOM SSP2 Baseline (2016)</c:v>
                </c:pt>
              </c:strCache>
            </c:strRef>
          </c:tx>
          <c:spPr>
            <a:ln w="28575" cap="rnd">
              <a:solidFill>
                <a:schemeClr val="accent5">
                  <a:lumMod val="50000"/>
                </a:schemeClr>
              </a:solidFill>
              <a:prstDash val="dash"/>
              <a:round/>
            </a:ln>
            <a:effectLst/>
          </c:spPr>
          <c:marker>
            <c:symbol val="none"/>
          </c:marker>
          <c:dPt>
            <c:idx val="19"/>
            <c:bubble3D val="0"/>
            <c:extLst xmlns:c16r2="http://schemas.microsoft.com/office/drawing/2015/06/chart">
              <c:ext xmlns:c16="http://schemas.microsoft.com/office/drawing/2014/chart" uri="{C3380CC4-5D6E-409C-BE32-E72D297353CC}">
                <c16:uniqueId val="{00000002-4E1A-0B49-8812-6FBCDE341565}"/>
              </c:ext>
            </c:extLst>
          </c:dPt>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Ausgang!$AM$3:$AM$113</c:f>
              <c:numCache>
                <c:formatCode>General</c:formatCode>
                <c:ptCount val="111"/>
                <c:pt idx="15">
                  <c:v>65.412528991699219</c:v>
                </c:pt>
                <c:pt idx="16">
                  <c:v>65.3170166015625</c:v>
                </c:pt>
                <c:pt idx="17">
                  <c:v>65.224411010742187</c:v>
                </c:pt>
                <c:pt idx="18">
                  <c:v>65.134597778320313</c:v>
                </c:pt>
                <c:pt idx="19">
                  <c:v>65.047439575195313</c:v>
                </c:pt>
                <c:pt idx="20">
                  <c:v>64.96282958984375</c:v>
                </c:pt>
                <c:pt idx="21">
                  <c:v>64.712455749511719</c:v>
                </c:pt>
                <c:pt idx="22">
                  <c:v>64.469779968261719</c:v>
                </c:pt>
                <c:pt idx="23">
                  <c:v>64.234443664550781</c:v>
                </c:pt>
                <c:pt idx="24">
                  <c:v>64.006126403808594</c:v>
                </c:pt>
                <c:pt idx="25">
                  <c:v>63.784519195556641</c:v>
                </c:pt>
                <c:pt idx="26">
                  <c:v>63.569328308105469</c:v>
                </c:pt>
                <c:pt idx="27">
                  <c:v>63.360279083251953</c:v>
                </c:pt>
                <c:pt idx="28">
                  <c:v>63.157112121582031</c:v>
                </c:pt>
                <c:pt idx="29">
                  <c:v>62.959579467773437</c:v>
                </c:pt>
                <c:pt idx="30">
                  <c:v>62.7674560546875</c:v>
                </c:pt>
                <c:pt idx="31">
                  <c:v>62.748611450195313</c:v>
                </c:pt>
                <c:pt idx="32">
                  <c:v>62.730316162109375</c:v>
                </c:pt>
                <c:pt idx="33">
                  <c:v>62.712539672851563</c:v>
                </c:pt>
                <c:pt idx="34">
                  <c:v>62.695262908935547</c:v>
                </c:pt>
                <c:pt idx="35">
                  <c:v>62.678462982177734</c:v>
                </c:pt>
                <c:pt idx="36">
                  <c:v>62.662124633789063</c:v>
                </c:pt>
                <c:pt idx="37">
                  <c:v>62.646224975585937</c:v>
                </c:pt>
                <c:pt idx="38">
                  <c:v>62.630752563476562</c:v>
                </c:pt>
                <c:pt idx="39">
                  <c:v>62.615684509277344</c:v>
                </c:pt>
                <c:pt idx="40">
                  <c:v>62.601005554199219</c:v>
                </c:pt>
                <c:pt idx="41">
                  <c:v>62.600990295410156</c:v>
                </c:pt>
                <c:pt idx="42">
                  <c:v>62.600975036621094</c:v>
                </c:pt>
                <c:pt idx="43">
                  <c:v>62.600963592529297</c:v>
                </c:pt>
                <c:pt idx="44">
                  <c:v>62.600948333740234</c:v>
                </c:pt>
                <c:pt idx="45">
                  <c:v>62.600936889648438</c:v>
                </c:pt>
                <c:pt idx="46">
                  <c:v>62.600921630859375</c:v>
                </c:pt>
                <c:pt idx="47">
                  <c:v>62.600910186767578</c:v>
                </c:pt>
                <c:pt idx="48">
                  <c:v>62.600898742675781</c:v>
                </c:pt>
                <c:pt idx="49">
                  <c:v>62.600887298583984</c:v>
                </c:pt>
                <c:pt idx="50">
                  <c:v>62.600875854492188</c:v>
                </c:pt>
                <c:pt idx="51">
                  <c:v>62.623462677001953</c:v>
                </c:pt>
                <c:pt idx="52">
                  <c:v>62.645515441894531</c:v>
                </c:pt>
                <c:pt idx="53">
                  <c:v>62.667049407958984</c:v>
                </c:pt>
                <c:pt idx="54">
                  <c:v>62.688079833984375</c:v>
                </c:pt>
                <c:pt idx="55">
                  <c:v>62.708629608154297</c:v>
                </c:pt>
                <c:pt idx="56">
                  <c:v>62.728710174560547</c:v>
                </c:pt>
                <c:pt idx="57">
                  <c:v>62.748340606689453</c:v>
                </c:pt>
                <c:pt idx="58">
                  <c:v>62.767532348632812</c:v>
                </c:pt>
                <c:pt idx="59">
                  <c:v>62.786304473876953</c:v>
                </c:pt>
                <c:pt idx="60">
                  <c:v>62.804668426513672</c:v>
                </c:pt>
                <c:pt idx="61">
                  <c:v>62.844173431396484</c:v>
                </c:pt>
                <c:pt idx="62">
                  <c:v>62.882862091064453</c:v>
                </c:pt>
                <c:pt idx="63">
                  <c:v>62.920768737792969</c:v>
                </c:pt>
                <c:pt idx="64">
                  <c:v>62.957908630371094</c:v>
                </c:pt>
                <c:pt idx="65">
                  <c:v>62.994308471679688</c:v>
                </c:pt>
                <c:pt idx="66">
                  <c:v>63.029994964599609</c:v>
                </c:pt>
                <c:pt idx="67">
                  <c:v>63.064979553222656</c:v>
                </c:pt>
                <c:pt idx="68">
                  <c:v>63.099288940429688</c:v>
                </c:pt>
                <c:pt idx="69">
                  <c:v>63.132942199707031</c:v>
                </c:pt>
                <c:pt idx="70">
                  <c:v>63.16595458984375</c:v>
                </c:pt>
                <c:pt idx="71">
                  <c:v>63.220966339111328</c:v>
                </c:pt>
                <c:pt idx="72">
                  <c:v>63.275035858154297</c:v>
                </c:pt>
                <c:pt idx="73">
                  <c:v>63.328197479248047</c:v>
                </c:pt>
                <c:pt idx="74">
                  <c:v>63.380462646484375</c:v>
                </c:pt>
                <c:pt idx="75">
                  <c:v>63.431858062744141</c:v>
                </c:pt>
                <c:pt idx="76">
                  <c:v>63.482410430908203</c:v>
                </c:pt>
                <c:pt idx="77">
                  <c:v>63.532131195068359</c:v>
                </c:pt>
                <c:pt idx="78">
                  <c:v>63.581047058105469</c:v>
                </c:pt>
                <c:pt idx="79">
                  <c:v>63.629173278808594</c:v>
                </c:pt>
                <c:pt idx="80">
                  <c:v>63.676536560058594</c:v>
                </c:pt>
                <c:pt idx="81">
                  <c:v>63.919658660888672</c:v>
                </c:pt>
                <c:pt idx="82">
                  <c:v>64.157989501953125</c:v>
                </c:pt>
                <c:pt idx="83">
                  <c:v>64.39166259765625</c:v>
                </c:pt>
                <c:pt idx="84">
                  <c:v>64.620819091796875</c:v>
                </c:pt>
                <c:pt idx="85">
                  <c:v>64.845588684082031</c:v>
                </c:pt>
                <c:pt idx="86">
                  <c:v>65.066085815429687</c:v>
                </c:pt>
                <c:pt idx="87">
                  <c:v>65.282447814941406</c:v>
                </c:pt>
                <c:pt idx="88">
                  <c:v>65.494773864746094</c:v>
                </c:pt>
                <c:pt idx="89">
                  <c:v>65.70318603515625</c:v>
                </c:pt>
                <c:pt idx="90">
                  <c:v>65.907791137695312</c:v>
                </c:pt>
                <c:pt idx="91">
                  <c:v>65.978828430175781</c:v>
                </c:pt>
                <c:pt idx="92">
                  <c:v>66.048660278320312</c:v>
                </c:pt>
                <c:pt idx="93">
                  <c:v>66.1173095703125</c:v>
                </c:pt>
                <c:pt idx="94">
                  <c:v>66.184799194335938</c:v>
                </c:pt>
                <c:pt idx="95">
                  <c:v>66.251167297363281</c:v>
                </c:pt>
                <c:pt idx="96">
                  <c:v>66.316436767578125</c:v>
                </c:pt>
                <c:pt idx="97">
                  <c:v>66.380645751953125</c:v>
                </c:pt>
                <c:pt idx="98">
                  <c:v>66.443801879882813</c:v>
                </c:pt>
                <c:pt idx="99">
                  <c:v>66.505943298339844</c:v>
                </c:pt>
                <c:pt idx="100">
                  <c:v>66.567092895507813</c:v>
                </c:pt>
                <c:pt idx="101">
                  <c:v>66.450439453125</c:v>
                </c:pt>
                <c:pt idx="102">
                  <c:v>66.335578918457031</c:v>
                </c:pt>
                <c:pt idx="103">
                  <c:v>66.22247314453125</c:v>
                </c:pt>
                <c:pt idx="104">
                  <c:v>66.111076354980469</c:v>
                </c:pt>
                <c:pt idx="105">
                  <c:v>66.001350402832031</c:v>
                </c:pt>
                <c:pt idx="106">
                  <c:v>65.893257141113281</c:v>
                </c:pt>
                <c:pt idx="107">
                  <c:v>65.786758422851562</c:v>
                </c:pt>
                <c:pt idx="108">
                  <c:v>65.68182373046875</c:v>
                </c:pt>
                <c:pt idx="109">
                  <c:v>65.578422546386719</c:v>
                </c:pt>
                <c:pt idx="110">
                  <c:v>65.476516723632812</c:v>
                </c:pt>
              </c:numCache>
            </c:numRef>
          </c:yVal>
          <c:smooth val="0"/>
          <c:extLst xmlns:c16r2="http://schemas.microsoft.com/office/drawing/2015/06/chart">
            <c:ext xmlns:c16="http://schemas.microsoft.com/office/drawing/2014/chart" uri="{C3380CC4-5D6E-409C-BE32-E72D297353CC}">
              <c16:uniqueId val="{00000003-4E1A-0B49-8812-6FBCDE341565}"/>
            </c:ext>
          </c:extLst>
        </c:ser>
        <c:ser>
          <c:idx val="12"/>
          <c:order val="3"/>
          <c:tx>
            <c:strRef>
              <c:f>Ausgabe!$E$1</c:f>
              <c:strCache>
                <c:ptCount val="1"/>
                <c:pt idx="0">
                  <c:v>NIES AIM/CGE SSP2 Grundlinie (2016)</c:v>
                </c:pt>
              </c:strCache>
            </c:strRef>
          </c:tx>
          <c:spPr>
            <a:ln w="19050" cap="rnd">
              <a:solidFill>
                <a:srgbClr val="00B0F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Ausgang!$AN$3:$AN$30</c:f>
              <c:numCache>
                <c:formatCode>General</c:formatCode>
                <c:ptCount val="28"/>
                <c:pt idx="15">
                  <c:v>66.020523071289062</c:v>
                </c:pt>
                <c:pt idx="16">
                  <c:v>66.135246276855469</c:v>
                </c:pt>
                <c:pt idx="17">
                  <c:v>66.246017456054688</c:v>
                </c:pt>
                <c:pt idx="18">
                  <c:v>66.353042602539062</c:v>
                </c:pt>
                <c:pt idx="19">
                  <c:v>66.456504821777344</c:v>
                </c:pt>
                <c:pt idx="20">
                  <c:v>66.55657958984375</c:v>
                </c:pt>
                <c:pt idx="21">
                  <c:v>66.654708862304688</c:v>
                </c:pt>
                <c:pt idx="22">
                  <c:v>66.748863220214844</c:v>
                </c:pt>
                <c:pt idx="23">
                  <c:v>66.839263916015625</c:v>
                </c:pt>
                <c:pt idx="24">
                  <c:v>66.9261474609375</c:v>
                </c:pt>
                <c:pt idx="25">
                  <c:v>67.00970458984375</c:v>
                </c:pt>
                <c:pt idx="26">
                  <c:v>67.090126037597656</c:v>
                </c:pt>
                <c:pt idx="27">
                  <c:v>67.167587280273437</c:v>
                </c:pt>
              </c:numCache>
            </c:numRef>
          </c:yVal>
          <c:smooth val="0"/>
          <c:extLst xmlns:c16r2="http://schemas.microsoft.com/office/drawing/2015/06/chart">
            <c:ext xmlns:c16="http://schemas.microsoft.com/office/drawing/2014/chart" uri="{C3380CC4-5D6E-409C-BE32-E72D297353CC}">
              <c16:uniqueId val="{00000004-4E1A-0B49-8812-6FBCDE341565}"/>
            </c:ext>
          </c:extLst>
        </c:ser>
        <c:ser>
          <c:idx val="3"/>
          <c:order val="4"/>
          <c:tx>
            <c:strRef>
              <c:f>Ausgabe!$F$1</c:f>
              <c:strCache>
                <c:ptCount val="1"/>
                <c:pt idx="0">
                  <c:v>PNNL GCAM4 SSP2 Grundlinie (2016)</c:v>
                </c:pt>
              </c:strCache>
            </c:strRef>
          </c:tx>
          <c:spPr>
            <a:ln w="19050" cap="rnd">
              <a:solidFill>
                <a:srgbClr val="FF0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Ausgang!$AO$3:$AO$113</c:f>
              <c:numCache>
                <c:formatCode>General</c:formatCode>
                <c:ptCount val="111"/>
                <c:pt idx="15">
                  <c:v>63.734920501708984</c:v>
                </c:pt>
                <c:pt idx="16">
                  <c:v>63.832656860351563</c:v>
                </c:pt>
                <c:pt idx="17">
                  <c:v>63.926517486572266</c:v>
                </c:pt>
                <c:pt idx="18">
                  <c:v>64.016731262207031</c:v>
                </c:pt>
                <c:pt idx="19">
                  <c:v>64.103507995605469</c:v>
                </c:pt>
                <c:pt idx="20">
                  <c:v>64.187034606933594</c:v>
                </c:pt>
                <c:pt idx="21">
                  <c:v>64.203872680664063</c:v>
                </c:pt>
                <c:pt idx="22">
                  <c:v>64.219886779785156</c:v>
                </c:pt>
                <c:pt idx="23">
                  <c:v>64.235137939453125</c:v>
                </c:pt>
                <c:pt idx="24">
                  <c:v>64.249679565429688</c:v>
                </c:pt>
                <c:pt idx="25">
                  <c:v>64.263565063476562</c:v>
                </c:pt>
                <c:pt idx="26">
                  <c:v>64.276832580566406</c:v>
                </c:pt>
                <c:pt idx="27">
                  <c:v>64.289527893066406</c:v>
                </c:pt>
                <c:pt idx="28">
                  <c:v>64.301681518554688</c:v>
                </c:pt>
                <c:pt idx="29">
                  <c:v>64.313331604003906</c:v>
                </c:pt>
                <c:pt idx="30">
                  <c:v>64.324501037597656</c:v>
                </c:pt>
                <c:pt idx="31">
                  <c:v>64.262969970703125</c:v>
                </c:pt>
                <c:pt idx="32">
                  <c:v>64.20404052734375</c:v>
                </c:pt>
                <c:pt idx="33">
                  <c:v>64.147552490234375</c:v>
                </c:pt>
                <c:pt idx="34">
                  <c:v>64.093353271484375</c:v>
                </c:pt>
                <c:pt idx="35">
                  <c:v>64.041305541992188</c:v>
                </c:pt>
                <c:pt idx="36">
                  <c:v>63.991291046142578</c:v>
                </c:pt>
                <c:pt idx="37">
                  <c:v>63.943187713623047</c:v>
                </c:pt>
                <c:pt idx="38">
                  <c:v>63.896888732910156</c:v>
                </c:pt>
                <c:pt idx="39">
                  <c:v>63.852291107177734</c:v>
                </c:pt>
                <c:pt idx="40">
                  <c:v>63.809310913085937</c:v>
                </c:pt>
                <c:pt idx="41">
                  <c:v>63.698028564453125</c:v>
                </c:pt>
                <c:pt idx="42">
                  <c:v>63.589797973632812</c:v>
                </c:pt>
                <c:pt idx="43">
                  <c:v>63.484500885009766</c:v>
                </c:pt>
                <c:pt idx="44">
                  <c:v>63.382015228271484</c:v>
                </c:pt>
                <c:pt idx="45">
                  <c:v>63.282230377197266</c:v>
                </c:pt>
                <c:pt idx="46">
                  <c:v>63.185039520263672</c:v>
                </c:pt>
                <c:pt idx="47">
                  <c:v>63.090343475341797</c:v>
                </c:pt>
                <c:pt idx="48">
                  <c:v>62.998050689697266</c:v>
                </c:pt>
                <c:pt idx="49">
                  <c:v>62.908065795898438</c:v>
                </c:pt>
                <c:pt idx="50">
                  <c:v>62.820308685302734</c:v>
                </c:pt>
                <c:pt idx="51">
                  <c:v>62.742053985595703</c:v>
                </c:pt>
                <c:pt idx="52">
                  <c:v>62.665370941162109</c:v>
                </c:pt>
                <c:pt idx="53">
                  <c:v>62.590213775634766</c:v>
                </c:pt>
                <c:pt idx="54">
                  <c:v>62.516536712646484</c:v>
                </c:pt>
                <c:pt idx="55">
                  <c:v>62.444290161132813</c:v>
                </c:pt>
                <c:pt idx="56">
                  <c:v>62.373443603515625</c:v>
                </c:pt>
                <c:pt idx="57">
                  <c:v>62.303947448730469</c:v>
                </c:pt>
                <c:pt idx="58">
                  <c:v>62.235767364501953</c:v>
                </c:pt>
                <c:pt idx="59">
                  <c:v>62.168865203857422</c:v>
                </c:pt>
                <c:pt idx="60">
                  <c:v>62.10321044921875</c:v>
                </c:pt>
                <c:pt idx="61">
                  <c:v>62.099479675292969</c:v>
                </c:pt>
                <c:pt idx="62">
                  <c:v>62.095809936523438</c:v>
                </c:pt>
                <c:pt idx="63">
                  <c:v>62.092205047607422</c:v>
                </c:pt>
                <c:pt idx="64">
                  <c:v>62.088661193847656</c:v>
                </c:pt>
                <c:pt idx="65">
                  <c:v>62.085174560546875</c:v>
                </c:pt>
                <c:pt idx="66">
                  <c:v>62.081745147705078</c:v>
                </c:pt>
                <c:pt idx="67">
                  <c:v>62.078369140625</c:v>
                </c:pt>
                <c:pt idx="68">
                  <c:v>62.075050354003906</c:v>
                </c:pt>
                <c:pt idx="69">
                  <c:v>62.071784973144531</c:v>
                </c:pt>
                <c:pt idx="70">
                  <c:v>62.068572998046875</c:v>
                </c:pt>
                <c:pt idx="71">
                  <c:v>62.079029083251953</c:v>
                </c:pt>
                <c:pt idx="72">
                  <c:v>62.08935546875</c:v>
                </c:pt>
                <c:pt idx="73">
                  <c:v>62.099552154541016</c:v>
                </c:pt>
                <c:pt idx="74">
                  <c:v>62.109622955322266</c:v>
                </c:pt>
                <c:pt idx="75">
                  <c:v>62.119571685791016</c:v>
                </c:pt>
                <c:pt idx="76">
                  <c:v>62.12939453125</c:v>
                </c:pt>
                <c:pt idx="77">
                  <c:v>62.13909912109375</c:v>
                </c:pt>
                <c:pt idx="78">
                  <c:v>62.148685455322266</c:v>
                </c:pt>
                <c:pt idx="79">
                  <c:v>62.158157348632813</c:v>
                </c:pt>
                <c:pt idx="80">
                  <c:v>62.167514801025391</c:v>
                </c:pt>
                <c:pt idx="81">
                  <c:v>62.090045928955078</c:v>
                </c:pt>
                <c:pt idx="82">
                  <c:v>62.013187408447266</c:v>
                </c:pt>
                <c:pt idx="83">
                  <c:v>61.936931610107422</c:v>
                </c:pt>
                <c:pt idx="84">
                  <c:v>61.861270904541016</c:v>
                </c:pt>
                <c:pt idx="85">
                  <c:v>61.786201477050781</c:v>
                </c:pt>
                <c:pt idx="86">
                  <c:v>61.711711883544922</c:v>
                </c:pt>
                <c:pt idx="87">
                  <c:v>61.637802124023438</c:v>
                </c:pt>
                <c:pt idx="88">
                  <c:v>61.564456939697266</c:v>
                </c:pt>
                <c:pt idx="89">
                  <c:v>61.491680145263672</c:v>
                </c:pt>
                <c:pt idx="90">
                  <c:v>61.419456481933594</c:v>
                </c:pt>
                <c:pt idx="91">
                  <c:v>61.372386932373047</c:v>
                </c:pt>
                <c:pt idx="92">
                  <c:v>61.325626373291016</c:v>
                </c:pt>
                <c:pt idx="93">
                  <c:v>61.279167175292969</c:v>
                </c:pt>
                <c:pt idx="94">
                  <c:v>61.233013153076172</c:v>
                </c:pt>
                <c:pt idx="95">
                  <c:v>61.187152862548828</c:v>
                </c:pt>
                <c:pt idx="96">
                  <c:v>61.141593933105469</c:v>
                </c:pt>
                <c:pt idx="97">
                  <c:v>61.096321105957031</c:v>
                </c:pt>
                <c:pt idx="98">
                  <c:v>61.051342010498047</c:v>
                </c:pt>
                <c:pt idx="99">
                  <c:v>61.00665283203125</c:v>
                </c:pt>
                <c:pt idx="100">
                  <c:v>60.962242126464844</c:v>
                </c:pt>
                <c:pt idx="101">
                  <c:v>60.948875427246094</c:v>
                </c:pt>
                <c:pt idx="102">
                  <c:v>60.935577392578125</c:v>
                </c:pt>
                <c:pt idx="103">
                  <c:v>60.922348022460937</c:v>
                </c:pt>
                <c:pt idx="104">
                  <c:v>60.909191131591797</c:v>
                </c:pt>
                <c:pt idx="105">
                  <c:v>60.896099090576172</c:v>
                </c:pt>
                <c:pt idx="106">
                  <c:v>60.883075714111328</c:v>
                </c:pt>
                <c:pt idx="107">
                  <c:v>60.870121002197266</c:v>
                </c:pt>
                <c:pt idx="108">
                  <c:v>60.857231140136719</c:v>
                </c:pt>
                <c:pt idx="109">
                  <c:v>60.844409942626953</c:v>
                </c:pt>
                <c:pt idx="110">
                  <c:v>60.831653594970703</c:v>
                </c:pt>
              </c:numCache>
            </c:numRef>
          </c:yVal>
          <c:smooth val="0"/>
          <c:extLst xmlns:c16r2="http://schemas.microsoft.com/office/drawing/2015/06/chart">
            <c:ext xmlns:c16="http://schemas.microsoft.com/office/drawing/2014/chart" uri="{C3380CC4-5D6E-409C-BE32-E72D297353CC}">
              <c16:uniqueId val="{00000005-4E1A-0B49-8812-6FBCDE341565}"/>
            </c:ext>
          </c:extLst>
        </c:ser>
        <c:ser>
          <c:idx val="10"/>
          <c:order val="5"/>
          <c:tx>
            <c:strRef>
              <c:f>Ausgabe!$G$1</c:f>
              <c:strCache>
                <c:ptCount val="1"/>
                <c:pt idx="0">
                  <c:v>PIK REMIND-MAGPIE SSP2 Grundlinie (2016)</c:v>
                </c:pt>
              </c:strCache>
            </c:strRef>
          </c:tx>
          <c:spPr>
            <a:ln w="19050" cap="rnd">
              <a:solidFill>
                <a:srgbClr val="4E8F0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Ausgang!$AP$3:$AP$113</c:f>
              <c:numCache>
                <c:formatCode>General</c:formatCode>
                <c:ptCount val="111"/>
                <c:pt idx="15">
                  <c:v>63.600555419921875</c:v>
                </c:pt>
                <c:pt idx="16">
                  <c:v>63.794490814208984</c:v>
                </c:pt>
                <c:pt idx="17">
                  <c:v>63.983024597167969</c:v>
                </c:pt>
                <c:pt idx="18">
                  <c:v>64.1663818359375</c:v>
                </c:pt>
                <c:pt idx="19">
                  <c:v>64.344772338867188</c:v>
                </c:pt>
                <c:pt idx="20">
                  <c:v>64.518394470214844</c:v>
                </c:pt>
                <c:pt idx="21">
                  <c:v>64.563613891601563</c:v>
                </c:pt>
                <c:pt idx="22">
                  <c:v>64.606880187988281</c:v>
                </c:pt>
                <c:pt idx="23">
                  <c:v>64.648323059082031</c:v>
                </c:pt>
                <c:pt idx="24">
                  <c:v>64.68804931640625</c:v>
                </c:pt>
                <c:pt idx="25">
                  <c:v>64.726158142089844</c:v>
                </c:pt>
                <c:pt idx="26">
                  <c:v>64.762763977050781</c:v>
                </c:pt>
                <c:pt idx="27">
                  <c:v>64.797935485839844</c:v>
                </c:pt>
                <c:pt idx="28">
                  <c:v>64.831764221191406</c:v>
                </c:pt>
                <c:pt idx="29">
                  <c:v>64.864326477050781</c:v>
                </c:pt>
                <c:pt idx="30">
                  <c:v>64.89569091796875</c:v>
                </c:pt>
                <c:pt idx="31">
                  <c:v>64.917808532714844</c:v>
                </c:pt>
                <c:pt idx="32">
                  <c:v>64.939216613769531</c:v>
                </c:pt>
                <c:pt idx="33">
                  <c:v>64.9599609375</c:v>
                </c:pt>
                <c:pt idx="34">
                  <c:v>64.980056762695312</c:v>
                </c:pt>
                <c:pt idx="35">
                  <c:v>64.999549865722656</c:v>
                </c:pt>
                <c:pt idx="36">
                  <c:v>65.018455505371094</c:v>
                </c:pt>
                <c:pt idx="37">
                  <c:v>65.036796569824219</c:v>
                </c:pt>
                <c:pt idx="38">
                  <c:v>65.054611206054687</c:v>
                </c:pt>
                <c:pt idx="39">
                  <c:v>65.071914672851562</c:v>
                </c:pt>
                <c:pt idx="40">
                  <c:v>65.088729858398438</c:v>
                </c:pt>
                <c:pt idx="41">
                  <c:v>65.078170776367187</c:v>
                </c:pt>
                <c:pt idx="42">
                  <c:v>65.067893981933594</c:v>
                </c:pt>
                <c:pt idx="43">
                  <c:v>65.057876586914062</c:v>
                </c:pt>
                <c:pt idx="44">
                  <c:v>65.048118591308594</c:v>
                </c:pt>
                <c:pt idx="45">
                  <c:v>65.038597106933594</c:v>
                </c:pt>
                <c:pt idx="46">
                  <c:v>65.029312133789063</c:v>
                </c:pt>
                <c:pt idx="47">
                  <c:v>65.020248413085938</c:v>
                </c:pt>
                <c:pt idx="48">
                  <c:v>65.011405944824219</c:v>
                </c:pt>
                <c:pt idx="49">
                  <c:v>65.002777099609375</c:v>
                </c:pt>
                <c:pt idx="50">
                  <c:v>64.994346618652344</c:v>
                </c:pt>
                <c:pt idx="51">
                  <c:v>65.023063659667969</c:v>
                </c:pt>
                <c:pt idx="52">
                  <c:v>65.051109313964844</c:v>
                </c:pt>
                <c:pt idx="53">
                  <c:v>65.078498840332031</c:v>
                </c:pt>
                <c:pt idx="54">
                  <c:v>65.105262756347656</c:v>
                </c:pt>
                <c:pt idx="55">
                  <c:v>65.131416320800781</c:v>
                </c:pt>
                <c:pt idx="56">
                  <c:v>65.156974792480469</c:v>
                </c:pt>
                <c:pt idx="57">
                  <c:v>65.181968688964844</c:v>
                </c:pt>
                <c:pt idx="58">
                  <c:v>65.2064208984375</c:v>
                </c:pt>
                <c:pt idx="59">
                  <c:v>65.230331420898438</c:v>
                </c:pt>
                <c:pt idx="60">
                  <c:v>65.253730773925781</c:v>
                </c:pt>
                <c:pt idx="61">
                  <c:v>65.218589782714844</c:v>
                </c:pt>
                <c:pt idx="62">
                  <c:v>65.184173583984375</c:v>
                </c:pt>
                <c:pt idx="63">
                  <c:v>65.150459289550781</c:v>
                </c:pt>
                <c:pt idx="64">
                  <c:v>65.117416381835938</c:v>
                </c:pt>
                <c:pt idx="65">
                  <c:v>65.085037231445312</c:v>
                </c:pt>
                <c:pt idx="66">
                  <c:v>65.053291320800781</c:v>
                </c:pt>
                <c:pt idx="67">
                  <c:v>65.022163391113281</c:v>
                </c:pt>
                <c:pt idx="68">
                  <c:v>64.99163818359375</c:v>
                </c:pt>
                <c:pt idx="69">
                  <c:v>64.961692810058594</c:v>
                </c:pt>
                <c:pt idx="70">
                  <c:v>64.932319641113281</c:v>
                </c:pt>
                <c:pt idx="71">
                  <c:v>64.821311950683594</c:v>
                </c:pt>
                <c:pt idx="72">
                  <c:v>64.712356567382812</c:v>
                </c:pt>
                <c:pt idx="73">
                  <c:v>64.605400085449219</c:v>
                </c:pt>
                <c:pt idx="74">
                  <c:v>64.500381469726563</c:v>
                </c:pt>
                <c:pt idx="75">
                  <c:v>64.397247314453125</c:v>
                </c:pt>
                <c:pt idx="76">
                  <c:v>64.29595947265625</c:v>
                </c:pt>
                <c:pt idx="77">
                  <c:v>64.196449279785156</c:v>
                </c:pt>
                <c:pt idx="78">
                  <c:v>64.098686218261719</c:v>
                </c:pt>
                <c:pt idx="79">
                  <c:v>64.00262451171875</c:v>
                </c:pt>
                <c:pt idx="80">
                  <c:v>63.908206939697266</c:v>
                </c:pt>
                <c:pt idx="81">
                  <c:v>63.691158294677734</c:v>
                </c:pt>
                <c:pt idx="82">
                  <c:v>63.477607727050781</c:v>
                </c:pt>
                <c:pt idx="83">
                  <c:v>63.267478942871094</c:v>
                </c:pt>
                <c:pt idx="84">
                  <c:v>63.060680389404297</c:v>
                </c:pt>
                <c:pt idx="85">
                  <c:v>62.857143402099609</c:v>
                </c:pt>
                <c:pt idx="86">
                  <c:v>62.656787872314453</c:v>
                </c:pt>
                <c:pt idx="87">
                  <c:v>62.459537506103516</c:v>
                </c:pt>
                <c:pt idx="88">
                  <c:v>62.265323638916016</c:v>
                </c:pt>
                <c:pt idx="89">
                  <c:v>62.074073791503906</c:v>
                </c:pt>
                <c:pt idx="90">
                  <c:v>61.885723114013672</c:v>
                </c:pt>
                <c:pt idx="91">
                  <c:v>61.519287109375</c:v>
                </c:pt>
                <c:pt idx="92">
                  <c:v>61.154521942138672</c:v>
                </c:pt>
                <c:pt idx="93">
                  <c:v>60.791419982910156</c:v>
                </c:pt>
                <c:pt idx="94">
                  <c:v>60.429965972900391</c:v>
                </c:pt>
                <c:pt idx="95">
                  <c:v>60.070148468017578</c:v>
                </c:pt>
                <c:pt idx="96">
                  <c:v>59.711959838867188</c:v>
                </c:pt>
                <c:pt idx="97">
                  <c:v>59.355384826660156</c:v>
                </c:pt>
                <c:pt idx="98">
                  <c:v>59.000411987304687</c:v>
                </c:pt>
                <c:pt idx="99">
                  <c:v>58.647037506103516</c:v>
                </c:pt>
                <c:pt idx="100">
                  <c:v>58.295242309570313</c:v>
                </c:pt>
                <c:pt idx="101">
                  <c:v>57.803680419921875</c:v>
                </c:pt>
                <c:pt idx="102">
                  <c:v>57.313442230224609</c:v>
                </c:pt>
                <c:pt idx="103">
                  <c:v>56.824527740478516</c:v>
                </c:pt>
                <c:pt idx="104">
                  <c:v>56.336925506591797</c:v>
                </c:pt>
                <c:pt idx="105">
                  <c:v>55.850631713867188</c:v>
                </c:pt>
                <c:pt idx="106">
                  <c:v>55.365638732910156</c:v>
                </c:pt>
                <c:pt idx="107">
                  <c:v>54.881950378417969</c:v>
                </c:pt>
                <c:pt idx="108">
                  <c:v>54.399551391601563</c:v>
                </c:pt>
                <c:pt idx="109">
                  <c:v>53.918441772460938</c:v>
                </c:pt>
                <c:pt idx="110">
                  <c:v>53.438617706298828</c:v>
                </c:pt>
              </c:numCache>
            </c:numRef>
          </c:yVal>
          <c:smooth val="0"/>
          <c:extLst xmlns:c16r2="http://schemas.microsoft.com/office/drawing/2015/06/chart">
            <c:ext xmlns:c16="http://schemas.microsoft.com/office/drawing/2014/chart" uri="{C3380CC4-5D6E-409C-BE32-E72D297353CC}">
              <c16:uniqueId val="{00000006-4E1A-0B49-8812-6FBCDE341565}"/>
            </c:ext>
          </c:extLst>
        </c:ser>
        <c:ser>
          <c:idx val="4"/>
          <c:order val="6"/>
          <c:tx>
            <c:strRef>
              <c:f>Ausgabe!$H$1</c:f>
              <c:strCache>
                <c:ptCount val="1"/>
                <c:pt idx="0">
                  <c:v>EIEE WITCH-GLOBIOM SSP2 Basislinie (2016)</c:v>
                </c:pt>
              </c:strCache>
            </c:strRef>
          </c:tx>
          <c:spPr>
            <a:ln w="28575" cap="rnd">
              <a:solidFill>
                <a:srgbClr val="FFC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Ausgang!$AQ$3:$AQ$113</c:f>
              <c:numCache>
                <c:formatCode>General</c:formatCode>
                <c:ptCount val="111"/>
                <c:pt idx="15">
                  <c:v>63.932537078857422</c:v>
                </c:pt>
                <c:pt idx="16">
                  <c:v>64.140914916992188</c:v>
                </c:pt>
                <c:pt idx="17">
                  <c:v>64.339027404785156</c:v>
                </c:pt>
                <c:pt idx="18">
                  <c:v>64.527618408203125</c:v>
                </c:pt>
                <c:pt idx="19">
                  <c:v>64.707359313964844</c:v>
                </c:pt>
                <c:pt idx="20">
                  <c:v>64.878860473632812</c:v>
                </c:pt>
                <c:pt idx="21">
                  <c:v>64.966293334960938</c:v>
                </c:pt>
                <c:pt idx="22">
                  <c:v>65.049072265625</c:v>
                </c:pt>
                <c:pt idx="23">
                  <c:v>65.127555847167969</c:v>
                </c:pt>
                <c:pt idx="24">
                  <c:v>65.202064514160156</c:v>
                </c:pt>
                <c:pt idx="25">
                  <c:v>65.272895812988281</c:v>
                </c:pt>
                <c:pt idx="26">
                  <c:v>65.340316772460938</c:v>
                </c:pt>
                <c:pt idx="27">
                  <c:v>65.404571533203125</c:v>
                </c:pt>
                <c:pt idx="28">
                  <c:v>65.465873718261719</c:v>
                </c:pt>
                <c:pt idx="29">
                  <c:v>65.5244140625</c:v>
                </c:pt>
                <c:pt idx="30">
                  <c:v>65.580390930175781</c:v>
                </c:pt>
                <c:pt idx="31">
                  <c:v>65.610107421875</c:v>
                </c:pt>
                <c:pt idx="32">
                  <c:v>65.638633728027344</c:v>
                </c:pt>
                <c:pt idx="33">
                  <c:v>65.666030883789063</c:v>
                </c:pt>
                <c:pt idx="34">
                  <c:v>65.6923828125</c:v>
                </c:pt>
                <c:pt idx="35">
                  <c:v>65.717735290527344</c:v>
                </c:pt>
                <c:pt idx="36">
                  <c:v>65.742149353027344</c:v>
                </c:pt>
                <c:pt idx="37">
                  <c:v>65.765670776367187</c:v>
                </c:pt>
                <c:pt idx="38">
                  <c:v>65.788352966308594</c:v>
                </c:pt>
                <c:pt idx="39">
                  <c:v>65.81024169921875</c:v>
                </c:pt>
                <c:pt idx="40">
                  <c:v>65.831367492675781</c:v>
                </c:pt>
                <c:pt idx="41">
                  <c:v>65.790122985839844</c:v>
                </c:pt>
                <c:pt idx="42">
                  <c:v>65.749992370605469</c:v>
                </c:pt>
                <c:pt idx="43">
                  <c:v>65.710929870605469</c:v>
                </c:pt>
                <c:pt idx="44">
                  <c:v>65.672904968261719</c:v>
                </c:pt>
                <c:pt idx="45">
                  <c:v>65.635856628417969</c:v>
                </c:pt>
                <c:pt idx="46">
                  <c:v>65.599769592285156</c:v>
                </c:pt>
                <c:pt idx="47">
                  <c:v>65.564590454101563</c:v>
                </c:pt>
                <c:pt idx="48">
                  <c:v>65.530296325683594</c:v>
                </c:pt>
                <c:pt idx="49">
                  <c:v>65.496841430664062</c:v>
                </c:pt>
                <c:pt idx="50">
                  <c:v>65.464210510253906</c:v>
                </c:pt>
                <c:pt idx="51">
                  <c:v>65.395530700683594</c:v>
                </c:pt>
                <c:pt idx="52">
                  <c:v>65.328239440917969</c:v>
                </c:pt>
                <c:pt idx="53">
                  <c:v>65.262306213378906</c:v>
                </c:pt>
                <c:pt idx="54">
                  <c:v>65.197685241699219</c:v>
                </c:pt>
                <c:pt idx="55">
                  <c:v>65.13433837890625</c:v>
                </c:pt>
                <c:pt idx="56">
                  <c:v>65.072235107421875</c:v>
                </c:pt>
                <c:pt idx="57">
                  <c:v>65.011329650878906</c:v>
                </c:pt>
                <c:pt idx="58">
                  <c:v>64.951591491699219</c:v>
                </c:pt>
                <c:pt idx="59">
                  <c:v>64.892990112304688</c:v>
                </c:pt>
                <c:pt idx="60">
                  <c:v>64.835487365722656</c:v>
                </c:pt>
                <c:pt idx="61">
                  <c:v>64.781295776367187</c:v>
                </c:pt>
                <c:pt idx="62">
                  <c:v>64.727981567382812</c:v>
                </c:pt>
                <c:pt idx="63">
                  <c:v>64.675521850585938</c:v>
                </c:pt>
                <c:pt idx="64">
                  <c:v>64.6239013671875</c:v>
                </c:pt>
                <c:pt idx="65">
                  <c:v>64.573089599609375</c:v>
                </c:pt>
                <c:pt idx="66">
                  <c:v>64.523078918457031</c:v>
                </c:pt>
                <c:pt idx="67">
                  <c:v>64.473846435546875</c:v>
                </c:pt>
                <c:pt idx="68">
                  <c:v>64.425369262695313</c:v>
                </c:pt>
                <c:pt idx="69">
                  <c:v>64.377639770507813</c:v>
                </c:pt>
                <c:pt idx="70">
                  <c:v>64.33062744140625</c:v>
                </c:pt>
                <c:pt idx="71">
                  <c:v>64.363006591796875</c:v>
                </c:pt>
                <c:pt idx="72">
                  <c:v>64.394935607910156</c:v>
                </c:pt>
                <c:pt idx="73">
                  <c:v>64.426429748535156</c:v>
                </c:pt>
                <c:pt idx="74">
                  <c:v>64.457481384277344</c:v>
                </c:pt>
                <c:pt idx="75">
                  <c:v>64.488121032714844</c:v>
                </c:pt>
                <c:pt idx="76">
                  <c:v>64.518341064453125</c:v>
                </c:pt>
                <c:pt idx="77">
                  <c:v>64.54815673828125</c:v>
                </c:pt>
                <c:pt idx="78">
                  <c:v>64.577583312988281</c:v>
                </c:pt>
                <c:pt idx="79">
                  <c:v>64.606613159179688</c:v>
                </c:pt>
                <c:pt idx="80">
                  <c:v>64.635261535644531</c:v>
                </c:pt>
                <c:pt idx="81">
                  <c:v>64.635635375976563</c:v>
                </c:pt>
                <c:pt idx="82">
                  <c:v>64.636001586914063</c:v>
                </c:pt>
                <c:pt idx="83">
                  <c:v>64.636367797851562</c:v>
                </c:pt>
                <c:pt idx="84">
                  <c:v>64.636734008789063</c:v>
                </c:pt>
                <c:pt idx="85">
                  <c:v>64.637092590332031</c:v>
                </c:pt>
                <c:pt idx="86">
                  <c:v>64.637443542480469</c:v>
                </c:pt>
                <c:pt idx="87">
                  <c:v>64.637794494628906</c:v>
                </c:pt>
                <c:pt idx="88">
                  <c:v>64.638137817382813</c:v>
                </c:pt>
                <c:pt idx="89">
                  <c:v>64.638481140136719</c:v>
                </c:pt>
                <c:pt idx="90">
                  <c:v>64.638824462890625</c:v>
                </c:pt>
                <c:pt idx="91">
                  <c:v>64.567794799804687</c:v>
                </c:pt>
                <c:pt idx="92">
                  <c:v>64.4974365234375</c:v>
                </c:pt>
                <c:pt idx="93">
                  <c:v>64.427726745605469</c:v>
                </c:pt>
                <c:pt idx="94">
                  <c:v>64.358665466308594</c:v>
                </c:pt>
                <c:pt idx="95">
                  <c:v>64.290237426757813</c:v>
                </c:pt>
                <c:pt idx="96">
                  <c:v>64.222442626953125</c:v>
                </c:pt>
                <c:pt idx="97">
                  <c:v>64.155265808105469</c:v>
                </c:pt>
                <c:pt idx="98">
                  <c:v>64.088699340820313</c:v>
                </c:pt>
                <c:pt idx="99">
                  <c:v>64.022735595703125</c:v>
                </c:pt>
                <c:pt idx="100">
                  <c:v>63.957363128662109</c:v>
                </c:pt>
                <c:pt idx="101">
                  <c:v>63.33697509765625</c:v>
                </c:pt>
                <c:pt idx="102">
                  <c:v>62.721382141113281</c:v>
                </c:pt>
                <c:pt idx="103">
                  <c:v>62.110527038574219</c:v>
                </c:pt>
                <c:pt idx="104">
                  <c:v>61.504356384277344</c:v>
                </c:pt>
                <c:pt idx="105">
                  <c:v>60.902812957763672</c:v>
                </c:pt>
                <c:pt idx="106">
                  <c:v>60.30584716796875</c:v>
                </c:pt>
                <c:pt idx="107">
                  <c:v>59.713409423828125</c:v>
                </c:pt>
                <c:pt idx="108">
                  <c:v>59.125442504882812</c:v>
                </c:pt>
                <c:pt idx="109">
                  <c:v>58.541900634765625</c:v>
                </c:pt>
                <c:pt idx="110">
                  <c:v>57.962730407714844</c:v>
                </c:pt>
              </c:numCache>
            </c:numRef>
          </c:yVal>
          <c:smooth val="0"/>
          <c:extLst xmlns:c16r2="http://schemas.microsoft.com/office/drawing/2015/06/chart">
            <c:ext xmlns:c16="http://schemas.microsoft.com/office/drawing/2014/chart" uri="{C3380CC4-5D6E-409C-BE32-E72D297353CC}">
              <c16:uniqueId val="{00000007-4E1A-0B49-8812-6FBCDE341565}"/>
            </c:ext>
          </c:extLst>
        </c:ser>
        <c:dLbls>
          <c:showLegendKey val="0"/>
          <c:showVal val="0"/>
          <c:showCatName val="0"/>
          <c:showSerName val="0"/>
          <c:showPercent val="0"/>
          <c:showBubbleSize val="0"/>
        </c:dLbls>
        <c:axId val="56208000"/>
        <c:axId val="56213888"/>
      </c:scatterChart>
      <c:valAx>
        <c:axId val="56208000"/>
        <c:scaling>
          <c:orientation val="minMax"/>
          <c:max val="2100"/>
          <c:min val="1990"/>
        </c:scaling>
        <c:delete val="1"/>
        <c:axPos val="b"/>
        <c:majorGridlines>
          <c:spPr>
            <a:ln w="9525" cap="flat" cmpd="sng" algn="ctr">
              <a:noFill/>
              <a:round/>
            </a:ln>
            <a:effectLst/>
          </c:spPr>
        </c:majorGridlines>
        <c:numFmt formatCode="General" sourceLinked="1"/>
        <c:majorTickMark val="none"/>
        <c:minorTickMark val="none"/>
        <c:tickLblPos val="nextTo"/>
        <c:crossAx val="56213888"/>
        <c:crosses val="autoZero"/>
        <c:crossBetween val="midCat"/>
        <c:majorUnit val="10"/>
      </c:valAx>
      <c:valAx>
        <c:axId val="56213888"/>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b="0" i="0" baseline="0" dirty="0">
                    <a:effectLst/>
                  </a:rPr>
                  <a:t>Megatonnen CO</a:t>
                </a:r>
                <a:r>
                  <a:rPr lang="en-US" sz="900" b="0" i="0" baseline="-25000" dirty="0">
                    <a:effectLst/>
                  </a:rPr>
                  <a:t>2</a:t>
                </a:r>
                <a:r>
                  <a:rPr lang="en-US" sz="900" b="0" i="0" baseline="0" dirty="0">
                    <a:effectLst/>
                  </a:rPr>
                  <a:t> pro EJ</a:t>
                </a:r>
                <a:endParaRPr lang="en-US" sz="900" dirty="0">
                  <a:effectLst/>
                </a:endParaRPr>
              </a:p>
            </c:rich>
          </c:tx>
          <c:layout>
            <c:manualLayout>
              <c:xMode val="edge"/>
              <c:yMode val="edge"/>
              <c:x val="4.599616095034588E-2"/>
              <c:y val="0.18935990237166117"/>
            </c:manualLayout>
          </c:layout>
          <c:overlay val="0"/>
          <c:spPr>
            <a:noFill/>
            <a:ln>
              <a:noFill/>
            </a:ln>
            <a:effectLst/>
          </c:spPr>
        </c:title>
        <c:numFmt formatCode="General" sourceLinked="1"/>
        <c:majorTickMark val="none"/>
        <c:minorTickMark val="none"/>
        <c:tickLblPos val="nextTo"/>
        <c:crossAx val="56208000"/>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i="0" baseline="0" dirty="0">
                <a:effectLst/>
              </a:rPr>
              <a:t>CO</a:t>
            </a:r>
            <a:r>
              <a:rPr lang="en-US" sz="1200" b="1" i="0" baseline="-25000" dirty="0">
                <a:effectLst/>
              </a:rPr>
              <a:t>2</a:t>
            </a:r>
            <a:r>
              <a:rPr lang="en-US" sz="1200" b="1" i="0" baseline="0" dirty="0">
                <a:effectLst/>
              </a:rPr>
              <a:t> Emissionen aus Energie</a:t>
            </a:r>
            <a:endParaRPr lang="en-US" sz="1200" b="1" dirty="0">
              <a:effectLst/>
            </a:endParaRPr>
          </a:p>
        </c:rich>
      </c:tx>
      <c:layout/>
      <c:overlay val="0"/>
      <c:spPr>
        <a:noFill/>
        <a:ln>
          <a:noFill/>
        </a:ln>
        <a:effectLst/>
      </c:spPr>
    </c:title>
    <c:autoTitleDeleted val="0"/>
    <c:plotArea>
      <c:layout/>
      <c:scatterChart>
        <c:scatterStyle val="lineMarker"/>
        <c:varyColors val="0"/>
        <c:ser>
          <c:idx val="0"/>
          <c:order val="0"/>
          <c:tx>
            <c:strRef>
              <c:f>Output!$B$1</c:f>
              <c:strCache>
                <c:ptCount val="1"/>
                <c:pt idx="0">
                  <c:v>CI En-ROADS Ref (2019)</c:v>
                </c:pt>
              </c:strCache>
            </c:strRef>
          </c:tx>
          <c:spPr>
            <a:ln w="88900" cap="rnd">
              <a:solidFill>
                <a:srgbClr val="0432FF"/>
              </a:solidFill>
              <a:round/>
            </a:ln>
            <a:effectLst/>
          </c:spPr>
          <c:marker>
            <c:symbol val="none"/>
          </c:marker>
          <c:xVal>
            <c:numRef>
              <c:f>Output!$A$3:$A$113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Ausgang!$BM$3:$BM$113</c:f>
              <c:numCache>
                <c:formatCode>General</c:formatCode>
                <c:ptCount val="111"/>
                <c:pt idx="0">
                  <c:v>23.35761833190918</c:v>
                </c:pt>
                <c:pt idx="1">
                  <c:v>24.152935028076172</c:v>
                </c:pt>
                <c:pt idx="2">
                  <c:v>24.450891494750977</c:v>
                </c:pt>
                <c:pt idx="3">
                  <c:v>24.714975357055664</c:v>
                </c:pt>
                <c:pt idx="4">
                  <c:v>24.976522445678711</c:v>
                </c:pt>
                <c:pt idx="5">
                  <c:v>25.280370712280273</c:v>
                </c:pt>
                <c:pt idx="6">
                  <c:v>25.637378692626953</c:v>
                </c:pt>
                <c:pt idx="7">
                  <c:v>26.05620002746582</c:v>
                </c:pt>
                <c:pt idx="8">
                  <c:v>26.504344940185547</c:v>
                </c:pt>
                <c:pt idx="9">
                  <c:v>26.948476791381836</c:v>
                </c:pt>
                <c:pt idx="10">
                  <c:v>27.476436614990234</c:v>
                </c:pt>
                <c:pt idx="11">
                  <c:v>28.143560409545898</c:v>
                </c:pt>
                <c:pt idx="12">
                  <c:v>28.709096908569336</c:v>
                </c:pt>
                <c:pt idx="13">
                  <c:v>29.128961563110352</c:v>
                </c:pt>
                <c:pt idx="14">
                  <c:v>29.621623992919922</c:v>
                </c:pt>
                <c:pt idx="15">
                  <c:v>30.260038375854492</c:v>
                </c:pt>
                <c:pt idx="16">
                  <c:v>30.966720581054687</c:v>
                </c:pt>
                <c:pt idx="17">
                  <c:v>31.72691535949707</c:v>
                </c:pt>
                <c:pt idx="18">
                  <c:v>32.666061401367188</c:v>
                </c:pt>
                <c:pt idx="19">
                  <c:v>33.769599914550781</c:v>
                </c:pt>
                <c:pt idx="20">
                  <c:v>34.561882019042969</c:v>
                </c:pt>
                <c:pt idx="21">
                  <c:v>35.230556488037109</c:v>
                </c:pt>
                <c:pt idx="22">
                  <c:v>36.028888702392578</c:v>
                </c:pt>
                <c:pt idx="23">
                  <c:v>36.848258972167969</c:v>
                </c:pt>
                <c:pt idx="24">
                  <c:v>37.660140991210937</c:v>
                </c:pt>
                <c:pt idx="25">
                  <c:v>38.497875213623047</c:v>
                </c:pt>
                <c:pt idx="26">
                  <c:v>39.249809265136719</c:v>
                </c:pt>
                <c:pt idx="27">
                  <c:v>39.825225830078125</c:v>
                </c:pt>
                <c:pt idx="28">
                  <c:v>40.354892730712891</c:v>
                </c:pt>
                <c:pt idx="29">
                  <c:v>40.987335205078125</c:v>
                </c:pt>
                <c:pt idx="30">
                  <c:v>41.667221069335938</c:v>
                </c:pt>
                <c:pt idx="31">
                  <c:v>42.372222900390625</c:v>
                </c:pt>
                <c:pt idx="32">
                  <c:v>43.111526489257813</c:v>
                </c:pt>
                <c:pt idx="33">
                  <c:v>43.874240875244141</c:v>
                </c:pt>
                <c:pt idx="34">
                  <c:v>44.653339385986328</c:v>
                </c:pt>
                <c:pt idx="35">
                  <c:v>45.444927215576172</c:v>
                </c:pt>
                <c:pt idx="36">
                  <c:v>46.2451171875</c:v>
                </c:pt>
                <c:pt idx="37">
                  <c:v>47.051418304443359</c:v>
                </c:pt>
                <c:pt idx="38">
                  <c:v>47.863552093505859</c:v>
                </c:pt>
                <c:pt idx="39">
                  <c:v>48.68084716796875</c:v>
                </c:pt>
                <c:pt idx="40">
                  <c:v>49.501499176025391</c:v>
                </c:pt>
                <c:pt idx="41">
                  <c:v>50.324050903320313</c:v>
                </c:pt>
                <c:pt idx="42">
                  <c:v>51.145374298095703</c:v>
                </c:pt>
                <c:pt idx="43">
                  <c:v>51.960914611816406</c:v>
                </c:pt>
                <c:pt idx="44">
                  <c:v>52.766796112060547</c:v>
                </c:pt>
                <c:pt idx="45">
                  <c:v>53.560039520263672</c:v>
                </c:pt>
                <c:pt idx="46">
                  <c:v>54.337734222412109</c:v>
                </c:pt>
                <c:pt idx="47">
                  <c:v>55.098464965820312</c:v>
                </c:pt>
                <c:pt idx="48">
                  <c:v>55.841617584228516</c:v>
                </c:pt>
                <c:pt idx="49">
                  <c:v>56.56707763671875</c:v>
                </c:pt>
                <c:pt idx="50">
                  <c:v>57.275386810302734</c:v>
                </c:pt>
                <c:pt idx="51">
                  <c:v>57.966636657714844</c:v>
                </c:pt>
                <c:pt idx="52">
                  <c:v>58.642715454101563</c:v>
                </c:pt>
                <c:pt idx="53">
                  <c:v>59.305797576904297</c:v>
                </c:pt>
                <c:pt idx="54">
                  <c:v>59.957672119140625</c:v>
                </c:pt>
                <c:pt idx="55">
                  <c:v>60.600009918212891</c:v>
                </c:pt>
                <c:pt idx="56">
                  <c:v>61.234207153320312</c:v>
                </c:pt>
                <c:pt idx="57">
                  <c:v>61.861297607421875</c:v>
                </c:pt>
                <c:pt idx="58">
                  <c:v>62.481761932373047</c:v>
                </c:pt>
                <c:pt idx="59">
                  <c:v>63.095596313476562</c:v>
                </c:pt>
                <c:pt idx="60">
                  <c:v>63.702472686767578</c:v>
                </c:pt>
                <c:pt idx="61">
                  <c:v>64.301742553710938</c:v>
                </c:pt>
                <c:pt idx="62">
                  <c:v>64.892494201660156</c:v>
                </c:pt>
                <c:pt idx="63">
                  <c:v>65.473648071289063</c:v>
                </c:pt>
                <c:pt idx="64">
                  <c:v>66.044044494628906</c:v>
                </c:pt>
                <c:pt idx="65">
                  <c:v>66.602584838867188</c:v>
                </c:pt>
                <c:pt idx="66">
                  <c:v>67.148277282714844</c:v>
                </c:pt>
                <c:pt idx="67">
                  <c:v>67.68035888671875</c:v>
                </c:pt>
                <c:pt idx="68">
                  <c:v>68.1983642578125</c:v>
                </c:pt>
                <c:pt idx="69">
                  <c:v>68.702117919921875</c:v>
                </c:pt>
                <c:pt idx="70">
                  <c:v>69.191627502441406</c:v>
                </c:pt>
                <c:pt idx="71">
                  <c:v>69.667213439941406</c:v>
                </c:pt>
                <c:pt idx="72">
                  <c:v>70.129524230957031</c:v>
                </c:pt>
                <c:pt idx="73">
                  <c:v>70.579460144042969</c:v>
                </c:pt>
                <c:pt idx="74">
                  <c:v>71.018058776855469</c:v>
                </c:pt>
                <c:pt idx="75">
                  <c:v>71.446434020996094</c:v>
                </c:pt>
                <c:pt idx="76">
                  <c:v>71.865653991699219</c:v>
                </c:pt>
                <c:pt idx="77">
                  <c:v>72.276710510253906</c:v>
                </c:pt>
                <c:pt idx="78">
                  <c:v>72.680435180664063</c:v>
                </c:pt>
                <c:pt idx="79">
                  <c:v>73.077484130859375</c:v>
                </c:pt>
                <c:pt idx="80">
                  <c:v>73.468360900878906</c:v>
                </c:pt>
                <c:pt idx="81">
                  <c:v>73.853385925292969</c:v>
                </c:pt>
                <c:pt idx="82">
                  <c:v>74.232818603515625</c:v>
                </c:pt>
                <c:pt idx="83">
                  <c:v>74.606834411621094</c:v>
                </c:pt>
                <c:pt idx="84">
                  <c:v>74.975532531738281</c:v>
                </c:pt>
                <c:pt idx="85">
                  <c:v>75.339004516601563</c:v>
                </c:pt>
                <c:pt idx="86">
                  <c:v>75.697341918945313</c:v>
                </c:pt>
                <c:pt idx="87">
                  <c:v>76.050697326660156</c:v>
                </c:pt>
                <c:pt idx="88">
                  <c:v>76.399253845214844</c:v>
                </c:pt>
                <c:pt idx="89">
                  <c:v>76.743293762207031</c:v>
                </c:pt>
                <c:pt idx="90">
                  <c:v>77.083145141601563</c:v>
                </c:pt>
                <c:pt idx="91">
                  <c:v>77.419189453125</c:v>
                </c:pt>
                <c:pt idx="92">
                  <c:v>77.751846313476562</c:v>
                </c:pt>
                <c:pt idx="93">
                  <c:v>78.081573486328125</c:v>
                </c:pt>
                <c:pt idx="94">
                  <c:v>78.40887451171875</c:v>
                </c:pt>
                <c:pt idx="95">
                  <c:v>78.734283447265625</c:v>
                </c:pt>
                <c:pt idx="96">
                  <c:v>79.058265686035156</c:v>
                </c:pt>
                <c:pt idx="97">
                  <c:v>79.381179809570313</c:v>
                </c:pt>
                <c:pt idx="98">
                  <c:v>79.703315734863281</c:v>
                </c:pt>
                <c:pt idx="99">
                  <c:v>80.025016784667969</c:v>
                </c:pt>
                <c:pt idx="100">
                  <c:v>80.347068786621094</c:v>
                </c:pt>
                <c:pt idx="101">
                  <c:v>80.669670104980469</c:v>
                </c:pt>
                <c:pt idx="102">
                  <c:v>80.9927978515625</c:v>
                </c:pt>
                <c:pt idx="103">
                  <c:v>81.316360473632813</c:v>
                </c:pt>
                <c:pt idx="104">
                  <c:v>81.640159606933594</c:v>
                </c:pt>
                <c:pt idx="105">
                  <c:v>81.963905334472656</c:v>
                </c:pt>
                <c:pt idx="106">
                  <c:v>82.287353515625</c:v>
                </c:pt>
                <c:pt idx="107">
                  <c:v>82.610260009765625</c:v>
                </c:pt>
                <c:pt idx="108">
                  <c:v>82.932373046875</c:v>
                </c:pt>
                <c:pt idx="109">
                  <c:v>83.25341796875</c:v>
                </c:pt>
                <c:pt idx="110">
                  <c:v>83.573104858398438</c:v>
                </c:pt>
              </c:numCache>
            </c:numRef>
          </c:yVal>
          <c:smooth val="0"/>
          <c:extLst xmlns:c16r2="http://schemas.microsoft.com/office/drawing/2015/06/chart">
            <c:ext xmlns:c16="http://schemas.microsoft.com/office/drawing/2014/chart" uri="{C3380CC4-5D6E-409C-BE32-E72D297353CC}">
              <c16:uniqueId val="{00000000-5E1F-BE45-9985-828EBCD9DC0F}"/>
            </c:ext>
          </c:extLst>
        </c:ser>
        <c:ser>
          <c:idx val="1"/>
          <c:order val="1"/>
          <c:tx>
            <c:strRef>
              <c:f>Ausgabe!$C$1</c:f>
              <c:strCache>
                <c:ptCount val="1"/>
                <c:pt idx="0">
                  <c:v>PBL IMAGE SSP2 Grundlinie (2016)</c:v>
                </c:pt>
              </c:strCache>
            </c:strRef>
          </c:tx>
          <c:spPr>
            <a:ln w="19050" cap="rnd">
              <a:solidFill>
                <a:srgbClr val="7030A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Ausgang!$BN$3:$BN$113</c:f>
              <c:numCache>
                <c:formatCode>General</c:formatCode>
                <c:ptCount val="111"/>
                <c:pt idx="15">
                  <c:v>29.377614974975586</c:v>
                </c:pt>
                <c:pt idx="16">
                  <c:v>29.920497894287109</c:v>
                </c:pt>
                <c:pt idx="17">
                  <c:v>30.463380813598633</c:v>
                </c:pt>
                <c:pt idx="18">
                  <c:v>31.006265640258789</c:v>
                </c:pt>
                <c:pt idx="19">
                  <c:v>31.549148559570313</c:v>
                </c:pt>
                <c:pt idx="20">
                  <c:v>32.092029571533203</c:v>
                </c:pt>
                <c:pt idx="21">
                  <c:v>32.698753356933594</c:v>
                </c:pt>
                <c:pt idx="22">
                  <c:v>33.305477142333984</c:v>
                </c:pt>
                <c:pt idx="23">
                  <c:v>33.912204742431641</c:v>
                </c:pt>
                <c:pt idx="24">
                  <c:v>34.518928527832031</c:v>
                </c:pt>
                <c:pt idx="25">
                  <c:v>35.125652313232422</c:v>
                </c:pt>
                <c:pt idx="26">
                  <c:v>35.732376098632812</c:v>
                </c:pt>
                <c:pt idx="27">
                  <c:v>36.339099884033203</c:v>
                </c:pt>
                <c:pt idx="28">
                  <c:v>36.945823669433594</c:v>
                </c:pt>
                <c:pt idx="29">
                  <c:v>37.552547454833984</c:v>
                </c:pt>
                <c:pt idx="30">
                  <c:v>38.159271240234375</c:v>
                </c:pt>
                <c:pt idx="31">
                  <c:v>38.651935577392578</c:v>
                </c:pt>
                <c:pt idx="32">
                  <c:v>39.144599914550781</c:v>
                </c:pt>
                <c:pt idx="33">
                  <c:v>39.637264251708984</c:v>
                </c:pt>
                <c:pt idx="34">
                  <c:v>40.129928588867188</c:v>
                </c:pt>
                <c:pt idx="35">
                  <c:v>40.622592926025391</c:v>
                </c:pt>
                <c:pt idx="36">
                  <c:v>41.115257263183594</c:v>
                </c:pt>
                <c:pt idx="37">
                  <c:v>41.607921600341797</c:v>
                </c:pt>
                <c:pt idx="38">
                  <c:v>42.1005859375</c:v>
                </c:pt>
                <c:pt idx="39">
                  <c:v>42.593250274658203</c:v>
                </c:pt>
                <c:pt idx="40">
                  <c:v>43.085914611816406</c:v>
                </c:pt>
                <c:pt idx="41">
                  <c:v>43.439582824707031</c:v>
                </c:pt>
                <c:pt idx="42">
                  <c:v>43.793251037597656</c:v>
                </c:pt>
                <c:pt idx="43">
                  <c:v>44.146919250488281</c:v>
                </c:pt>
                <c:pt idx="44">
                  <c:v>44.500591278076172</c:v>
                </c:pt>
                <c:pt idx="45">
                  <c:v>44.854259490966797</c:v>
                </c:pt>
                <c:pt idx="46">
                  <c:v>45.207927703857422</c:v>
                </c:pt>
                <c:pt idx="47">
                  <c:v>45.561595916748047</c:v>
                </c:pt>
                <c:pt idx="48">
                  <c:v>45.915264129638672</c:v>
                </c:pt>
                <c:pt idx="49">
                  <c:v>46.268936157226563</c:v>
                </c:pt>
                <c:pt idx="50">
                  <c:v>46.622604370117188</c:v>
                </c:pt>
                <c:pt idx="51">
                  <c:v>47.045658111572266</c:v>
                </c:pt>
                <c:pt idx="52">
                  <c:v>47.468711853027344</c:v>
                </c:pt>
                <c:pt idx="53">
                  <c:v>47.891765594482422</c:v>
                </c:pt>
                <c:pt idx="54">
                  <c:v>48.314815521240234</c:v>
                </c:pt>
                <c:pt idx="55">
                  <c:v>48.737869262695312</c:v>
                </c:pt>
                <c:pt idx="56">
                  <c:v>49.160923004150391</c:v>
                </c:pt>
                <c:pt idx="57">
                  <c:v>49.583976745605469</c:v>
                </c:pt>
                <c:pt idx="58">
                  <c:v>50.007030487060547</c:v>
                </c:pt>
                <c:pt idx="59">
                  <c:v>50.430084228515625</c:v>
                </c:pt>
                <c:pt idx="60">
                  <c:v>50.853137969970703</c:v>
                </c:pt>
                <c:pt idx="61">
                  <c:v>51.379287719726563</c:v>
                </c:pt>
                <c:pt idx="62">
                  <c:v>51.905433654785156</c:v>
                </c:pt>
                <c:pt idx="63">
                  <c:v>52.431583404541016</c:v>
                </c:pt>
                <c:pt idx="64">
                  <c:v>52.957729339599609</c:v>
                </c:pt>
                <c:pt idx="65">
                  <c:v>53.483879089355469</c:v>
                </c:pt>
                <c:pt idx="66">
                  <c:v>54.010028839111328</c:v>
                </c:pt>
                <c:pt idx="67">
                  <c:v>54.536174774169922</c:v>
                </c:pt>
                <c:pt idx="68">
                  <c:v>55.062324523925781</c:v>
                </c:pt>
                <c:pt idx="69">
                  <c:v>55.588470458984375</c:v>
                </c:pt>
                <c:pt idx="70">
                  <c:v>56.114620208740234</c:v>
                </c:pt>
                <c:pt idx="71">
                  <c:v>56.510330200195313</c:v>
                </c:pt>
                <c:pt idx="72">
                  <c:v>56.906040191650391</c:v>
                </c:pt>
                <c:pt idx="73">
                  <c:v>57.301753997802734</c:v>
                </c:pt>
                <c:pt idx="74">
                  <c:v>57.697463989257813</c:v>
                </c:pt>
                <c:pt idx="75">
                  <c:v>58.093173980712891</c:v>
                </c:pt>
                <c:pt idx="76">
                  <c:v>58.488887786865234</c:v>
                </c:pt>
                <c:pt idx="77">
                  <c:v>58.884597778320313</c:v>
                </c:pt>
                <c:pt idx="78">
                  <c:v>59.280307769775391</c:v>
                </c:pt>
                <c:pt idx="79">
                  <c:v>59.676017761230469</c:v>
                </c:pt>
                <c:pt idx="80">
                  <c:v>60.071731567382813</c:v>
                </c:pt>
                <c:pt idx="81">
                  <c:v>60.408977508544922</c:v>
                </c:pt>
                <c:pt idx="82">
                  <c:v>60.746227264404297</c:v>
                </c:pt>
                <c:pt idx="83">
                  <c:v>61.083477020263672</c:v>
                </c:pt>
                <c:pt idx="84">
                  <c:v>61.420726776123047</c:v>
                </c:pt>
                <c:pt idx="85">
                  <c:v>61.757976531982422</c:v>
                </c:pt>
                <c:pt idx="86">
                  <c:v>62.095226287841797</c:v>
                </c:pt>
                <c:pt idx="87">
                  <c:v>62.432472229003906</c:v>
                </c:pt>
                <c:pt idx="88">
                  <c:v>62.769721984863281</c:v>
                </c:pt>
                <c:pt idx="89">
                  <c:v>63.106971740722656</c:v>
                </c:pt>
                <c:pt idx="90">
                  <c:v>63.444221496582031</c:v>
                </c:pt>
                <c:pt idx="91">
                  <c:v>63.885059356689453</c:v>
                </c:pt>
                <c:pt idx="92">
                  <c:v>64.325897216796875</c:v>
                </c:pt>
                <c:pt idx="93">
                  <c:v>64.766731262207031</c:v>
                </c:pt>
                <c:pt idx="94">
                  <c:v>65.207565307617188</c:v>
                </c:pt>
                <c:pt idx="95">
                  <c:v>65.648406982421875</c:v>
                </c:pt>
                <c:pt idx="96">
                  <c:v>66.089241027832031</c:v>
                </c:pt>
                <c:pt idx="97">
                  <c:v>66.530075073242188</c:v>
                </c:pt>
                <c:pt idx="98">
                  <c:v>66.970916748046875</c:v>
                </c:pt>
                <c:pt idx="99">
                  <c:v>67.411750793457031</c:v>
                </c:pt>
                <c:pt idx="100">
                  <c:v>67.852584838867188</c:v>
                </c:pt>
                <c:pt idx="101">
                  <c:v>68.3626708984375</c:v>
                </c:pt>
                <c:pt idx="102">
                  <c:v>68.872749328613281</c:v>
                </c:pt>
                <c:pt idx="103">
                  <c:v>69.382827758789063</c:v>
                </c:pt>
                <c:pt idx="104">
                  <c:v>69.892913818359375</c:v>
                </c:pt>
                <c:pt idx="105">
                  <c:v>70.402992248535156</c:v>
                </c:pt>
                <c:pt idx="106">
                  <c:v>70.913070678710938</c:v>
                </c:pt>
                <c:pt idx="107">
                  <c:v>71.423149108886719</c:v>
                </c:pt>
                <c:pt idx="108">
                  <c:v>71.933235168457031</c:v>
                </c:pt>
                <c:pt idx="109">
                  <c:v>72.443313598632812</c:v>
                </c:pt>
                <c:pt idx="110">
                  <c:v>72.953392028808594</c:v>
                </c:pt>
              </c:numCache>
            </c:numRef>
          </c:yVal>
          <c:smooth val="0"/>
          <c:extLst xmlns:c16r2="http://schemas.microsoft.com/office/drawing/2015/06/chart">
            <c:ext xmlns:c16="http://schemas.microsoft.com/office/drawing/2014/chart" uri="{C3380CC4-5D6E-409C-BE32-E72D297353CC}">
              <c16:uniqueId val="{00000001-5E1F-BE45-9985-828EBCD9DC0F}"/>
            </c:ext>
          </c:extLst>
        </c:ser>
        <c:ser>
          <c:idx val="2"/>
          <c:order val="2"/>
          <c:tx>
            <c:strRef>
              <c:f>Ausgabe!$D$1</c:f>
              <c:strCache>
                <c:ptCount val="1"/>
                <c:pt idx="0">
                  <c:v>IIASA MESSAGE-GLOBIOM SSP2 Baseline (2016)</c:v>
                </c:pt>
              </c:strCache>
            </c:strRef>
          </c:tx>
          <c:spPr>
            <a:ln w="28575" cap="rnd">
              <a:solidFill>
                <a:schemeClr val="accent5">
                  <a:lumMod val="50000"/>
                </a:schemeClr>
              </a:solidFill>
              <a:prstDash val="dash"/>
              <a:round/>
            </a:ln>
            <a:effectLst/>
          </c:spPr>
          <c:marker>
            <c:symbol val="none"/>
          </c:marker>
          <c:dPt>
            <c:idx val="19"/>
            <c:bubble3D val="0"/>
            <c:extLst xmlns:c16r2="http://schemas.microsoft.com/office/drawing/2015/06/chart">
              <c:ext xmlns:c16="http://schemas.microsoft.com/office/drawing/2014/chart" uri="{C3380CC4-5D6E-409C-BE32-E72D297353CC}">
                <c16:uniqueId val="{00000002-5E1F-BE45-9985-828EBCD9DC0F}"/>
              </c:ext>
            </c:extLst>
          </c:dPt>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Ausgang!$BO$3:$BO$113</c:f>
              <c:numCache>
                <c:formatCode>General</c:formatCode>
                <c:ptCount val="111"/>
                <c:pt idx="15">
                  <c:v>30.380392074584961</c:v>
                </c:pt>
                <c:pt idx="16">
                  <c:v>30.813667297363281</c:v>
                </c:pt>
                <c:pt idx="17">
                  <c:v>31.246942520141602</c:v>
                </c:pt>
                <c:pt idx="18">
                  <c:v>31.680217742919922</c:v>
                </c:pt>
                <c:pt idx="19">
                  <c:v>32.113491058349609</c:v>
                </c:pt>
                <c:pt idx="20">
                  <c:v>32.546768188476562</c:v>
                </c:pt>
                <c:pt idx="21">
                  <c:v>32.935325622558594</c:v>
                </c:pt>
                <c:pt idx="22">
                  <c:v>33.323886871337891</c:v>
                </c:pt>
                <c:pt idx="23">
                  <c:v>33.712448120117187</c:v>
                </c:pt>
                <c:pt idx="24">
                  <c:v>34.101005554199219</c:v>
                </c:pt>
                <c:pt idx="25">
                  <c:v>34.489566802978516</c:v>
                </c:pt>
                <c:pt idx="26">
                  <c:v>34.878124237060547</c:v>
                </c:pt>
                <c:pt idx="27">
                  <c:v>35.266685485839844</c:v>
                </c:pt>
                <c:pt idx="28">
                  <c:v>35.655246734619141</c:v>
                </c:pt>
                <c:pt idx="29">
                  <c:v>36.043804168701172</c:v>
                </c:pt>
                <c:pt idx="30">
                  <c:v>36.432365417480469</c:v>
                </c:pt>
                <c:pt idx="31">
                  <c:v>36.963764190673828</c:v>
                </c:pt>
                <c:pt idx="32">
                  <c:v>37.495162963867188</c:v>
                </c:pt>
                <c:pt idx="33">
                  <c:v>38.026561737060547</c:v>
                </c:pt>
                <c:pt idx="34">
                  <c:v>38.557960510253906</c:v>
                </c:pt>
                <c:pt idx="35">
                  <c:v>39.089359283447266</c:v>
                </c:pt>
                <c:pt idx="36">
                  <c:v>39.620761871337891</c:v>
                </c:pt>
                <c:pt idx="37">
                  <c:v>40.15216064453125</c:v>
                </c:pt>
                <c:pt idx="38">
                  <c:v>40.683559417724609</c:v>
                </c:pt>
                <c:pt idx="39">
                  <c:v>41.214958190917969</c:v>
                </c:pt>
                <c:pt idx="40">
                  <c:v>41.746356964111328</c:v>
                </c:pt>
                <c:pt idx="41">
                  <c:v>42.272102355957031</c:v>
                </c:pt>
                <c:pt idx="42">
                  <c:v>42.797847747802734</c:v>
                </c:pt>
                <c:pt idx="43">
                  <c:v>43.323589324951172</c:v>
                </c:pt>
                <c:pt idx="44">
                  <c:v>43.849334716796875</c:v>
                </c:pt>
                <c:pt idx="45">
                  <c:v>44.375080108642578</c:v>
                </c:pt>
                <c:pt idx="46">
                  <c:v>44.900825500488281</c:v>
                </c:pt>
                <c:pt idx="47">
                  <c:v>45.426570892333984</c:v>
                </c:pt>
                <c:pt idx="48">
                  <c:v>45.952312469482422</c:v>
                </c:pt>
                <c:pt idx="49">
                  <c:v>46.478057861328125</c:v>
                </c:pt>
                <c:pt idx="50">
                  <c:v>47.003803253173828</c:v>
                </c:pt>
                <c:pt idx="51">
                  <c:v>47.594150543212891</c:v>
                </c:pt>
                <c:pt idx="52">
                  <c:v>48.184497833251953</c:v>
                </c:pt>
                <c:pt idx="53">
                  <c:v>48.774845123291016</c:v>
                </c:pt>
                <c:pt idx="54">
                  <c:v>49.365196228027344</c:v>
                </c:pt>
                <c:pt idx="55">
                  <c:v>49.955543518066406</c:v>
                </c:pt>
                <c:pt idx="56">
                  <c:v>50.545890808105469</c:v>
                </c:pt>
                <c:pt idx="57">
                  <c:v>51.136238098144531</c:v>
                </c:pt>
                <c:pt idx="58">
                  <c:v>51.726585388183594</c:v>
                </c:pt>
                <c:pt idx="59">
                  <c:v>52.316936492919922</c:v>
                </c:pt>
                <c:pt idx="60">
                  <c:v>52.907283782958984</c:v>
                </c:pt>
                <c:pt idx="61">
                  <c:v>53.495616912841797</c:v>
                </c:pt>
                <c:pt idx="62">
                  <c:v>54.083953857421875</c:v>
                </c:pt>
                <c:pt idx="63">
                  <c:v>54.672290802001953</c:v>
                </c:pt>
                <c:pt idx="64">
                  <c:v>55.260623931884766</c:v>
                </c:pt>
                <c:pt idx="65">
                  <c:v>55.848960876464844</c:v>
                </c:pt>
                <c:pt idx="66">
                  <c:v>56.437297821044922</c:v>
                </c:pt>
                <c:pt idx="67">
                  <c:v>57.025630950927734</c:v>
                </c:pt>
                <c:pt idx="68">
                  <c:v>57.613967895507812</c:v>
                </c:pt>
                <c:pt idx="69">
                  <c:v>58.202304840087891</c:v>
                </c:pt>
                <c:pt idx="70">
                  <c:v>58.790637969970703</c:v>
                </c:pt>
                <c:pt idx="71">
                  <c:v>59.352397918701172</c:v>
                </c:pt>
                <c:pt idx="72">
                  <c:v>59.914157867431641</c:v>
                </c:pt>
                <c:pt idx="73">
                  <c:v>60.475921630859375</c:v>
                </c:pt>
                <c:pt idx="74">
                  <c:v>61.037681579589844</c:v>
                </c:pt>
                <c:pt idx="75">
                  <c:v>61.599441528320313</c:v>
                </c:pt>
                <c:pt idx="76">
                  <c:v>62.161201477050781</c:v>
                </c:pt>
                <c:pt idx="77">
                  <c:v>62.72296142578125</c:v>
                </c:pt>
                <c:pt idx="78">
                  <c:v>63.284721374511719</c:v>
                </c:pt>
                <c:pt idx="79">
                  <c:v>63.846481323242188</c:v>
                </c:pt>
                <c:pt idx="80">
                  <c:v>64.408241271972656</c:v>
                </c:pt>
                <c:pt idx="81">
                  <c:v>65.304550170898438</c:v>
                </c:pt>
                <c:pt idx="82">
                  <c:v>66.200859069824219</c:v>
                </c:pt>
                <c:pt idx="83">
                  <c:v>67.09716796875</c:v>
                </c:pt>
                <c:pt idx="84">
                  <c:v>67.99346923828125</c:v>
                </c:pt>
                <c:pt idx="85">
                  <c:v>68.889778137207031</c:v>
                </c:pt>
                <c:pt idx="86">
                  <c:v>69.786087036132812</c:v>
                </c:pt>
                <c:pt idx="87">
                  <c:v>70.682395935058594</c:v>
                </c:pt>
                <c:pt idx="88">
                  <c:v>71.578704833984375</c:v>
                </c:pt>
                <c:pt idx="89">
                  <c:v>72.475006103515625</c:v>
                </c:pt>
                <c:pt idx="90">
                  <c:v>73.371315002441406</c:v>
                </c:pt>
                <c:pt idx="91">
                  <c:v>74.088760375976563</c:v>
                </c:pt>
                <c:pt idx="92">
                  <c:v>74.806198120117188</c:v>
                </c:pt>
                <c:pt idx="93">
                  <c:v>75.523635864257813</c:v>
                </c:pt>
                <c:pt idx="94">
                  <c:v>76.241073608398438</c:v>
                </c:pt>
                <c:pt idx="95">
                  <c:v>76.958511352539063</c:v>
                </c:pt>
                <c:pt idx="96">
                  <c:v>77.675956726074219</c:v>
                </c:pt>
                <c:pt idx="97">
                  <c:v>78.393394470214844</c:v>
                </c:pt>
                <c:pt idx="98">
                  <c:v>79.110832214355469</c:v>
                </c:pt>
                <c:pt idx="99">
                  <c:v>79.828269958496094</c:v>
                </c:pt>
                <c:pt idx="100">
                  <c:v>80.54571533203125</c:v>
                </c:pt>
                <c:pt idx="101">
                  <c:v>81.031364440917969</c:v>
                </c:pt>
                <c:pt idx="102">
                  <c:v>81.517021179199219</c:v>
                </c:pt>
                <c:pt idx="103">
                  <c:v>82.002677917480469</c:v>
                </c:pt>
                <c:pt idx="104">
                  <c:v>82.488334655761719</c:v>
                </c:pt>
                <c:pt idx="105">
                  <c:v>82.973991394042969</c:v>
                </c:pt>
                <c:pt idx="106">
                  <c:v>83.459648132324219</c:v>
                </c:pt>
                <c:pt idx="107">
                  <c:v>83.945297241210937</c:v>
                </c:pt>
                <c:pt idx="108">
                  <c:v>84.430953979492188</c:v>
                </c:pt>
                <c:pt idx="109">
                  <c:v>84.916610717773438</c:v>
                </c:pt>
                <c:pt idx="110">
                  <c:v>85.402267456054688</c:v>
                </c:pt>
              </c:numCache>
            </c:numRef>
          </c:yVal>
          <c:smooth val="0"/>
          <c:extLst xmlns:c16r2="http://schemas.microsoft.com/office/drawing/2015/06/chart">
            <c:ext xmlns:c16="http://schemas.microsoft.com/office/drawing/2014/chart" uri="{C3380CC4-5D6E-409C-BE32-E72D297353CC}">
              <c16:uniqueId val="{00000003-5E1F-BE45-9985-828EBCD9DC0F}"/>
            </c:ext>
          </c:extLst>
        </c:ser>
        <c:ser>
          <c:idx val="12"/>
          <c:order val="3"/>
          <c:tx>
            <c:strRef>
              <c:f>Ausgabe!$E$1</c:f>
              <c:strCache>
                <c:ptCount val="1"/>
                <c:pt idx="0">
                  <c:v>NIES AIM/CGE SSP2 Grundlinie (2016)</c:v>
                </c:pt>
              </c:strCache>
            </c:strRef>
          </c:tx>
          <c:spPr>
            <a:ln w="19050" cap="rnd">
              <a:solidFill>
                <a:srgbClr val="00B0F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Ausgang!$BP$3:$BP$30</c:f>
              <c:numCache>
                <c:formatCode>General</c:formatCode>
                <c:ptCount val="28"/>
                <c:pt idx="15">
                  <c:v>29.59608268737793</c:v>
                </c:pt>
                <c:pt idx="16">
                  <c:v>30.175823211669922</c:v>
                </c:pt>
                <c:pt idx="17">
                  <c:v>30.755563735961914</c:v>
                </c:pt>
                <c:pt idx="18">
                  <c:v>31.335304260253906</c:v>
                </c:pt>
                <c:pt idx="19">
                  <c:v>31.915046691894531</c:v>
                </c:pt>
                <c:pt idx="20">
                  <c:v>32.494785308837891</c:v>
                </c:pt>
                <c:pt idx="21">
                  <c:v>33.230792999267578</c:v>
                </c:pt>
                <c:pt idx="22">
                  <c:v>33.966796875</c:v>
                </c:pt>
                <c:pt idx="23">
                  <c:v>34.702804565429688</c:v>
                </c:pt>
                <c:pt idx="24">
                  <c:v>35.438808441162109</c:v>
                </c:pt>
                <c:pt idx="25">
                  <c:v>36.174816131591797</c:v>
                </c:pt>
                <c:pt idx="26">
                  <c:v>36.910820007324219</c:v>
                </c:pt>
                <c:pt idx="27">
                  <c:v>37.646827697753906</c:v>
                </c:pt>
              </c:numCache>
            </c:numRef>
          </c:yVal>
          <c:smooth val="0"/>
          <c:extLst xmlns:c16r2="http://schemas.microsoft.com/office/drawing/2015/06/chart">
            <c:ext xmlns:c16="http://schemas.microsoft.com/office/drawing/2014/chart" uri="{C3380CC4-5D6E-409C-BE32-E72D297353CC}">
              <c16:uniqueId val="{00000004-5E1F-BE45-9985-828EBCD9DC0F}"/>
            </c:ext>
          </c:extLst>
        </c:ser>
        <c:ser>
          <c:idx val="3"/>
          <c:order val="4"/>
          <c:tx>
            <c:strRef>
              <c:f>Ausgabe!$F$1</c:f>
              <c:strCache>
                <c:ptCount val="1"/>
                <c:pt idx="0">
                  <c:v>PNNL GCAM4 SSP2 Grundlinie (2016)</c:v>
                </c:pt>
              </c:strCache>
            </c:strRef>
          </c:tx>
          <c:spPr>
            <a:ln w="19050" cap="rnd">
              <a:solidFill>
                <a:srgbClr val="FF0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Ausgang!$BQ$3:$BQ$113</c:f>
              <c:numCache>
                <c:formatCode>General</c:formatCode>
                <c:ptCount val="111"/>
                <c:pt idx="15">
                  <c:v>29.385719299316406</c:v>
                </c:pt>
                <c:pt idx="16">
                  <c:v>30.037975311279297</c:v>
                </c:pt>
                <c:pt idx="17">
                  <c:v>30.690229415893555</c:v>
                </c:pt>
                <c:pt idx="18">
                  <c:v>31.342483520507813</c:v>
                </c:pt>
                <c:pt idx="19">
                  <c:v>31.994739532470703</c:v>
                </c:pt>
                <c:pt idx="20">
                  <c:v>32.646995544433594</c:v>
                </c:pt>
                <c:pt idx="21">
                  <c:v>33.491367340087891</c:v>
                </c:pt>
                <c:pt idx="22">
                  <c:v>34.335742950439453</c:v>
                </c:pt>
                <c:pt idx="23">
                  <c:v>35.180118560791016</c:v>
                </c:pt>
                <c:pt idx="24">
                  <c:v>36.024494171142578</c:v>
                </c:pt>
                <c:pt idx="25">
                  <c:v>36.868869781494141</c:v>
                </c:pt>
                <c:pt idx="26">
                  <c:v>37.713245391845703</c:v>
                </c:pt>
                <c:pt idx="27">
                  <c:v>38.557621002197266</c:v>
                </c:pt>
                <c:pt idx="28">
                  <c:v>39.401992797851563</c:v>
                </c:pt>
                <c:pt idx="29">
                  <c:v>40.246368408203125</c:v>
                </c:pt>
                <c:pt idx="30">
                  <c:v>41.090744018554687</c:v>
                </c:pt>
                <c:pt idx="31">
                  <c:v>41.957294464111328</c:v>
                </c:pt>
                <c:pt idx="32">
                  <c:v>42.823844909667969</c:v>
                </c:pt>
                <c:pt idx="33">
                  <c:v>43.690399169921875</c:v>
                </c:pt>
                <c:pt idx="34">
                  <c:v>44.556949615478516</c:v>
                </c:pt>
                <c:pt idx="35">
                  <c:v>45.423500061035156</c:v>
                </c:pt>
                <c:pt idx="36">
                  <c:v>46.290050506591797</c:v>
                </c:pt>
                <c:pt idx="37">
                  <c:v>47.156600952148438</c:v>
                </c:pt>
                <c:pt idx="38">
                  <c:v>48.023151397705078</c:v>
                </c:pt>
                <c:pt idx="39">
                  <c:v>48.889701843261719</c:v>
                </c:pt>
                <c:pt idx="40">
                  <c:v>49.756252288818359</c:v>
                </c:pt>
                <c:pt idx="41">
                  <c:v>50.370143890380859</c:v>
                </c:pt>
                <c:pt idx="42">
                  <c:v>50.984031677246094</c:v>
                </c:pt>
                <c:pt idx="43">
                  <c:v>51.597919464111328</c:v>
                </c:pt>
                <c:pt idx="44">
                  <c:v>52.211811065673828</c:v>
                </c:pt>
                <c:pt idx="45">
                  <c:v>52.825698852539063</c:v>
                </c:pt>
                <c:pt idx="46">
                  <c:v>53.439586639404297</c:v>
                </c:pt>
                <c:pt idx="47">
                  <c:v>54.053478240966797</c:v>
                </c:pt>
                <c:pt idx="48">
                  <c:v>54.667366027832031</c:v>
                </c:pt>
                <c:pt idx="49">
                  <c:v>55.281253814697266</c:v>
                </c:pt>
                <c:pt idx="50">
                  <c:v>55.895145416259766</c:v>
                </c:pt>
                <c:pt idx="51">
                  <c:v>56.397289276123047</c:v>
                </c:pt>
                <c:pt idx="52">
                  <c:v>56.899436950683594</c:v>
                </c:pt>
                <c:pt idx="53">
                  <c:v>57.401584625244141</c:v>
                </c:pt>
                <c:pt idx="54">
                  <c:v>57.903732299804688</c:v>
                </c:pt>
                <c:pt idx="55">
                  <c:v>58.405876159667969</c:v>
                </c:pt>
                <c:pt idx="56">
                  <c:v>58.908023834228516</c:v>
                </c:pt>
                <c:pt idx="57">
                  <c:v>59.410171508789063</c:v>
                </c:pt>
                <c:pt idx="58">
                  <c:v>59.912319183349609</c:v>
                </c:pt>
                <c:pt idx="59">
                  <c:v>60.414466857910156</c:v>
                </c:pt>
                <c:pt idx="60">
                  <c:v>60.916610717773438</c:v>
                </c:pt>
                <c:pt idx="61">
                  <c:v>61.438758850097656</c:v>
                </c:pt>
                <c:pt idx="62">
                  <c:v>61.960906982421875</c:v>
                </c:pt>
                <c:pt idx="63">
                  <c:v>62.483051300048828</c:v>
                </c:pt>
                <c:pt idx="64">
                  <c:v>63.005199432373047</c:v>
                </c:pt>
                <c:pt idx="65">
                  <c:v>63.527347564697266</c:v>
                </c:pt>
                <c:pt idx="66">
                  <c:v>64.049491882324219</c:v>
                </c:pt>
                <c:pt idx="67">
                  <c:v>64.571640014648438</c:v>
                </c:pt>
                <c:pt idx="68">
                  <c:v>65.093788146972656</c:v>
                </c:pt>
                <c:pt idx="69">
                  <c:v>65.615936279296875</c:v>
                </c:pt>
                <c:pt idx="70">
                  <c:v>66.138084411621094</c:v>
                </c:pt>
                <c:pt idx="71">
                  <c:v>66.570663452148438</c:v>
                </c:pt>
                <c:pt idx="72">
                  <c:v>67.003242492675781</c:v>
                </c:pt>
                <c:pt idx="73">
                  <c:v>67.435821533203125</c:v>
                </c:pt>
                <c:pt idx="74">
                  <c:v>67.868400573730469</c:v>
                </c:pt>
                <c:pt idx="75">
                  <c:v>68.300979614257813</c:v>
                </c:pt>
                <c:pt idx="76">
                  <c:v>68.733566284179688</c:v>
                </c:pt>
                <c:pt idx="77">
                  <c:v>69.166145324707031</c:v>
                </c:pt>
                <c:pt idx="78">
                  <c:v>69.598724365234375</c:v>
                </c:pt>
                <c:pt idx="79">
                  <c:v>70.031303405761719</c:v>
                </c:pt>
                <c:pt idx="80">
                  <c:v>70.463882446289063</c:v>
                </c:pt>
                <c:pt idx="81">
                  <c:v>70.655685424804688</c:v>
                </c:pt>
                <c:pt idx="82">
                  <c:v>70.847480773925781</c:v>
                </c:pt>
                <c:pt idx="83">
                  <c:v>71.039283752441406</c:v>
                </c:pt>
                <c:pt idx="84">
                  <c:v>71.2310791015625</c:v>
                </c:pt>
                <c:pt idx="85">
                  <c:v>71.422874450683594</c:v>
                </c:pt>
                <c:pt idx="86">
                  <c:v>71.614677429199219</c:v>
                </c:pt>
                <c:pt idx="87">
                  <c:v>71.806472778320312</c:v>
                </c:pt>
                <c:pt idx="88">
                  <c:v>71.998275756835938</c:v>
                </c:pt>
                <c:pt idx="89">
                  <c:v>72.190071105957031</c:v>
                </c:pt>
                <c:pt idx="90">
                  <c:v>72.381874084472656</c:v>
                </c:pt>
                <c:pt idx="91">
                  <c:v>72.564048767089844</c:v>
                </c:pt>
                <c:pt idx="92">
                  <c:v>72.746223449707031</c:v>
                </c:pt>
                <c:pt idx="93">
                  <c:v>72.92840576171875</c:v>
                </c:pt>
                <c:pt idx="94">
                  <c:v>73.110580444335938</c:v>
                </c:pt>
                <c:pt idx="95">
                  <c:v>73.292755126953125</c:v>
                </c:pt>
                <c:pt idx="96">
                  <c:v>73.474937438964844</c:v>
                </c:pt>
                <c:pt idx="97">
                  <c:v>73.657112121582031</c:v>
                </c:pt>
                <c:pt idx="98">
                  <c:v>73.839286804199219</c:v>
                </c:pt>
                <c:pt idx="99">
                  <c:v>74.021469116210937</c:v>
                </c:pt>
                <c:pt idx="100">
                  <c:v>74.203643798828125</c:v>
                </c:pt>
                <c:pt idx="101">
                  <c:v>74.382987976074219</c:v>
                </c:pt>
                <c:pt idx="102">
                  <c:v>74.562324523925781</c:v>
                </c:pt>
                <c:pt idx="103">
                  <c:v>74.741668701171875</c:v>
                </c:pt>
                <c:pt idx="104">
                  <c:v>74.921012878417969</c:v>
                </c:pt>
                <c:pt idx="105">
                  <c:v>75.100357055664063</c:v>
                </c:pt>
                <c:pt idx="106">
                  <c:v>75.279693603515625</c:v>
                </c:pt>
                <c:pt idx="107">
                  <c:v>75.459037780761719</c:v>
                </c:pt>
                <c:pt idx="108">
                  <c:v>75.638381958007813</c:v>
                </c:pt>
                <c:pt idx="109">
                  <c:v>75.817726135253906</c:v>
                </c:pt>
                <c:pt idx="110">
                  <c:v>75.997062683105469</c:v>
                </c:pt>
              </c:numCache>
            </c:numRef>
          </c:yVal>
          <c:smooth val="0"/>
          <c:extLst xmlns:c16r2="http://schemas.microsoft.com/office/drawing/2015/06/chart">
            <c:ext xmlns:c16="http://schemas.microsoft.com/office/drawing/2014/chart" uri="{C3380CC4-5D6E-409C-BE32-E72D297353CC}">
              <c16:uniqueId val="{00000005-5E1F-BE45-9985-828EBCD9DC0F}"/>
            </c:ext>
          </c:extLst>
        </c:ser>
        <c:ser>
          <c:idx val="10"/>
          <c:order val="5"/>
          <c:tx>
            <c:strRef>
              <c:f>Ausgabe!$G$1</c:f>
              <c:strCache>
                <c:ptCount val="1"/>
                <c:pt idx="0">
                  <c:v>PIK REMIND-MAGPIE SSP2 Grundlinie (2016)</c:v>
                </c:pt>
              </c:strCache>
            </c:strRef>
          </c:tx>
          <c:spPr>
            <a:ln w="19050" cap="rnd">
              <a:solidFill>
                <a:srgbClr val="4E8F0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Ausgang!$BR$3:$BR$113</c:f>
              <c:numCache>
                <c:formatCode>General</c:formatCode>
                <c:ptCount val="111"/>
                <c:pt idx="15">
                  <c:v>29.551998138427734</c:v>
                </c:pt>
                <c:pt idx="16">
                  <c:v>30.066598892211914</c:v>
                </c:pt>
                <c:pt idx="17">
                  <c:v>30.581199645996094</c:v>
                </c:pt>
                <c:pt idx="18">
                  <c:v>31.095800399780273</c:v>
                </c:pt>
                <c:pt idx="19">
                  <c:v>31.610401153564453</c:v>
                </c:pt>
                <c:pt idx="20">
                  <c:v>32.125</c:v>
                </c:pt>
                <c:pt idx="21">
                  <c:v>32.872501373291016</c:v>
                </c:pt>
                <c:pt idx="22">
                  <c:v>33.619998931884766</c:v>
                </c:pt>
                <c:pt idx="23">
                  <c:v>34.367500305175781</c:v>
                </c:pt>
                <c:pt idx="24">
                  <c:v>35.115001678466797</c:v>
                </c:pt>
                <c:pt idx="25">
                  <c:v>35.862499237060547</c:v>
                </c:pt>
                <c:pt idx="26">
                  <c:v>36.610000610351562</c:v>
                </c:pt>
                <c:pt idx="27">
                  <c:v>37.357501983642578</c:v>
                </c:pt>
                <c:pt idx="28">
                  <c:v>38.104999542236328</c:v>
                </c:pt>
                <c:pt idx="29">
                  <c:v>38.852500915527344</c:v>
                </c:pt>
                <c:pt idx="30">
                  <c:v>39.599998474121094</c:v>
                </c:pt>
                <c:pt idx="31">
                  <c:v>40.265399932861328</c:v>
                </c:pt>
                <c:pt idx="32">
                  <c:v>40.930801391601563</c:v>
                </c:pt>
                <c:pt idx="33">
                  <c:v>41.596199035644531</c:v>
                </c:pt>
                <c:pt idx="34">
                  <c:v>42.261600494384766</c:v>
                </c:pt>
                <c:pt idx="35">
                  <c:v>42.927001953125</c:v>
                </c:pt>
                <c:pt idx="36">
                  <c:v>43.592399597167969</c:v>
                </c:pt>
                <c:pt idx="37">
                  <c:v>44.257801055908203</c:v>
                </c:pt>
                <c:pt idx="38">
                  <c:v>44.923202514648438</c:v>
                </c:pt>
                <c:pt idx="39">
                  <c:v>45.588600158691406</c:v>
                </c:pt>
                <c:pt idx="40">
                  <c:v>46.254001617431641</c:v>
                </c:pt>
                <c:pt idx="41">
                  <c:v>46.861103057861328</c:v>
                </c:pt>
                <c:pt idx="42">
                  <c:v>47.46820068359375</c:v>
                </c:pt>
                <c:pt idx="43">
                  <c:v>48.075302124023438</c:v>
                </c:pt>
                <c:pt idx="44">
                  <c:v>48.682399749755859</c:v>
                </c:pt>
                <c:pt idx="45">
                  <c:v>49.289501190185547</c:v>
                </c:pt>
                <c:pt idx="46">
                  <c:v>49.896602630615234</c:v>
                </c:pt>
                <c:pt idx="47">
                  <c:v>50.503700256347656</c:v>
                </c:pt>
                <c:pt idx="48">
                  <c:v>51.110801696777344</c:v>
                </c:pt>
                <c:pt idx="49">
                  <c:v>51.717903137207031</c:v>
                </c:pt>
                <c:pt idx="50">
                  <c:v>52.325000762939453</c:v>
                </c:pt>
                <c:pt idx="51">
                  <c:v>52.979301452636719</c:v>
                </c:pt>
                <c:pt idx="52">
                  <c:v>53.633602142333984</c:v>
                </c:pt>
                <c:pt idx="53">
                  <c:v>54.28790283203125</c:v>
                </c:pt>
                <c:pt idx="54">
                  <c:v>54.94219970703125</c:v>
                </c:pt>
                <c:pt idx="55">
                  <c:v>55.596500396728516</c:v>
                </c:pt>
                <c:pt idx="56">
                  <c:v>56.250801086425781</c:v>
                </c:pt>
                <c:pt idx="57">
                  <c:v>56.905101776123047</c:v>
                </c:pt>
                <c:pt idx="58">
                  <c:v>57.559398651123047</c:v>
                </c:pt>
                <c:pt idx="59">
                  <c:v>58.213699340820313</c:v>
                </c:pt>
                <c:pt idx="60">
                  <c:v>58.868000030517578</c:v>
                </c:pt>
                <c:pt idx="61">
                  <c:v>59.451900482177734</c:v>
                </c:pt>
                <c:pt idx="62">
                  <c:v>60.035800933837891</c:v>
                </c:pt>
                <c:pt idx="63">
                  <c:v>60.619701385498047</c:v>
                </c:pt>
                <c:pt idx="64">
                  <c:v>61.203601837158203</c:v>
                </c:pt>
                <c:pt idx="65">
                  <c:v>61.787502288818359</c:v>
                </c:pt>
                <c:pt idx="66">
                  <c:v>62.371402740478516</c:v>
                </c:pt>
                <c:pt idx="67">
                  <c:v>62.955299377441406</c:v>
                </c:pt>
                <c:pt idx="68">
                  <c:v>63.539199829101563</c:v>
                </c:pt>
                <c:pt idx="69">
                  <c:v>64.123100280761719</c:v>
                </c:pt>
                <c:pt idx="70">
                  <c:v>64.707000732421875</c:v>
                </c:pt>
                <c:pt idx="71">
                  <c:v>65.204338073730469</c:v>
                </c:pt>
                <c:pt idx="72">
                  <c:v>65.701683044433594</c:v>
                </c:pt>
                <c:pt idx="73">
                  <c:v>66.199020385742187</c:v>
                </c:pt>
                <c:pt idx="74">
                  <c:v>66.696357727050781</c:v>
                </c:pt>
                <c:pt idx="75">
                  <c:v>67.193702697753906</c:v>
                </c:pt>
                <c:pt idx="76">
                  <c:v>67.6910400390625</c:v>
                </c:pt>
                <c:pt idx="77">
                  <c:v>68.188377380371094</c:v>
                </c:pt>
                <c:pt idx="78">
                  <c:v>68.685714721679688</c:v>
                </c:pt>
                <c:pt idx="79">
                  <c:v>69.183059692382813</c:v>
                </c:pt>
                <c:pt idx="80">
                  <c:v>69.680397033691406</c:v>
                </c:pt>
                <c:pt idx="81">
                  <c:v>70.013076782226562</c:v>
                </c:pt>
                <c:pt idx="82">
                  <c:v>70.345756530761719</c:v>
                </c:pt>
                <c:pt idx="83">
                  <c:v>70.678436279296875</c:v>
                </c:pt>
                <c:pt idx="84">
                  <c:v>71.011116027832031</c:v>
                </c:pt>
                <c:pt idx="85">
                  <c:v>71.343803405761719</c:v>
                </c:pt>
                <c:pt idx="86">
                  <c:v>71.676483154296875</c:v>
                </c:pt>
                <c:pt idx="87">
                  <c:v>72.009162902832031</c:v>
                </c:pt>
                <c:pt idx="88">
                  <c:v>72.341842651367188</c:v>
                </c:pt>
                <c:pt idx="89">
                  <c:v>72.674522399902344</c:v>
                </c:pt>
                <c:pt idx="90">
                  <c:v>73.0072021484375</c:v>
                </c:pt>
                <c:pt idx="91">
                  <c:v>72.741203308105469</c:v>
                </c:pt>
                <c:pt idx="92">
                  <c:v>72.475204467773438</c:v>
                </c:pt>
                <c:pt idx="93">
                  <c:v>72.209205627441406</c:v>
                </c:pt>
                <c:pt idx="94">
                  <c:v>71.943206787109375</c:v>
                </c:pt>
                <c:pt idx="95">
                  <c:v>71.677200317382813</c:v>
                </c:pt>
                <c:pt idx="96">
                  <c:v>71.411201477050781</c:v>
                </c:pt>
                <c:pt idx="97">
                  <c:v>71.14520263671875</c:v>
                </c:pt>
                <c:pt idx="98">
                  <c:v>70.879203796386719</c:v>
                </c:pt>
                <c:pt idx="99">
                  <c:v>70.613204956054687</c:v>
                </c:pt>
                <c:pt idx="100">
                  <c:v>70.347206115722656</c:v>
                </c:pt>
                <c:pt idx="101">
                  <c:v>69.848289489746094</c:v>
                </c:pt>
                <c:pt idx="102">
                  <c:v>69.349380493164063</c:v>
                </c:pt>
                <c:pt idx="103">
                  <c:v>68.850471496582031</c:v>
                </c:pt>
                <c:pt idx="104">
                  <c:v>68.3515625</c:v>
                </c:pt>
                <c:pt idx="105">
                  <c:v>67.852653503417969</c:v>
                </c:pt>
                <c:pt idx="106">
                  <c:v>67.353744506835938</c:v>
                </c:pt>
                <c:pt idx="107">
                  <c:v>66.854827880859375</c:v>
                </c:pt>
                <c:pt idx="108">
                  <c:v>66.355918884277344</c:v>
                </c:pt>
                <c:pt idx="109">
                  <c:v>65.857009887695313</c:v>
                </c:pt>
                <c:pt idx="110">
                  <c:v>65.358100891113281</c:v>
                </c:pt>
              </c:numCache>
            </c:numRef>
          </c:yVal>
          <c:smooth val="0"/>
          <c:extLst xmlns:c16r2="http://schemas.microsoft.com/office/drawing/2015/06/chart">
            <c:ext xmlns:c16="http://schemas.microsoft.com/office/drawing/2014/chart" uri="{C3380CC4-5D6E-409C-BE32-E72D297353CC}">
              <c16:uniqueId val="{00000006-5E1F-BE45-9985-828EBCD9DC0F}"/>
            </c:ext>
          </c:extLst>
        </c:ser>
        <c:ser>
          <c:idx val="4"/>
          <c:order val="6"/>
          <c:tx>
            <c:strRef>
              <c:f>Ausgabe!$H$1</c:f>
              <c:strCache>
                <c:ptCount val="1"/>
                <c:pt idx="0">
                  <c:v>EIEE WITCH-GLOBIOM SSP2 Basislinie (2016)</c:v>
                </c:pt>
              </c:strCache>
            </c:strRef>
          </c:tx>
          <c:spPr>
            <a:ln w="28575" cap="rnd">
              <a:solidFill>
                <a:srgbClr val="FFC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Ausgang!$BS$3:$BS$113</c:f>
              <c:numCache>
                <c:formatCode>General</c:formatCode>
                <c:ptCount val="111"/>
                <c:pt idx="15">
                  <c:v>27.888711929321289</c:v>
                </c:pt>
                <c:pt idx="16">
                  <c:v>28.704313278198242</c:v>
                </c:pt>
                <c:pt idx="17">
                  <c:v>29.519914627075195</c:v>
                </c:pt>
                <c:pt idx="18">
                  <c:v>30.335515975952148</c:v>
                </c:pt>
                <c:pt idx="19">
                  <c:v>31.151119232177734</c:v>
                </c:pt>
                <c:pt idx="20">
                  <c:v>31.966720581054688</c:v>
                </c:pt>
                <c:pt idx="21">
                  <c:v>32.910675048828125</c:v>
                </c:pt>
                <c:pt idx="22">
                  <c:v>33.854629516601562</c:v>
                </c:pt>
                <c:pt idx="23">
                  <c:v>34.798587799072266</c:v>
                </c:pt>
                <c:pt idx="24">
                  <c:v>35.742542266845703</c:v>
                </c:pt>
                <c:pt idx="25">
                  <c:v>36.686496734619141</c:v>
                </c:pt>
                <c:pt idx="26">
                  <c:v>37.630455017089844</c:v>
                </c:pt>
                <c:pt idx="27">
                  <c:v>38.574409484863281</c:v>
                </c:pt>
                <c:pt idx="28">
                  <c:v>39.518363952636719</c:v>
                </c:pt>
                <c:pt idx="29">
                  <c:v>40.462322235107422</c:v>
                </c:pt>
                <c:pt idx="30">
                  <c:v>41.406276702880859</c:v>
                </c:pt>
                <c:pt idx="31">
                  <c:v>42.289276123046875</c:v>
                </c:pt>
                <c:pt idx="32">
                  <c:v>43.172275543212891</c:v>
                </c:pt>
                <c:pt idx="33">
                  <c:v>44.055274963378906</c:v>
                </c:pt>
                <c:pt idx="34">
                  <c:v>44.938278198242188</c:v>
                </c:pt>
                <c:pt idx="35">
                  <c:v>45.821277618408203</c:v>
                </c:pt>
                <c:pt idx="36">
                  <c:v>46.704277038574219</c:v>
                </c:pt>
                <c:pt idx="37">
                  <c:v>47.587276458740234</c:v>
                </c:pt>
                <c:pt idx="38">
                  <c:v>48.47027587890625</c:v>
                </c:pt>
                <c:pt idx="39">
                  <c:v>49.353275299072266</c:v>
                </c:pt>
                <c:pt idx="40">
                  <c:v>50.236274719238281</c:v>
                </c:pt>
                <c:pt idx="41">
                  <c:v>50.902690887451172</c:v>
                </c:pt>
                <c:pt idx="42">
                  <c:v>51.569103240966797</c:v>
                </c:pt>
                <c:pt idx="43">
                  <c:v>52.235515594482422</c:v>
                </c:pt>
                <c:pt idx="44">
                  <c:v>52.901931762695313</c:v>
                </c:pt>
                <c:pt idx="45">
                  <c:v>53.568344116210938</c:v>
                </c:pt>
                <c:pt idx="46">
                  <c:v>54.234756469726563</c:v>
                </c:pt>
                <c:pt idx="47">
                  <c:v>54.901172637939453</c:v>
                </c:pt>
                <c:pt idx="48">
                  <c:v>55.567584991455078</c:v>
                </c:pt>
                <c:pt idx="49">
                  <c:v>56.234001159667969</c:v>
                </c:pt>
                <c:pt idx="50">
                  <c:v>56.900413513183594</c:v>
                </c:pt>
                <c:pt idx="51">
                  <c:v>57.430553436279297</c:v>
                </c:pt>
                <c:pt idx="52">
                  <c:v>57.960697174072266</c:v>
                </c:pt>
                <c:pt idx="53">
                  <c:v>58.490837097167969</c:v>
                </c:pt>
                <c:pt idx="54">
                  <c:v>59.020980834960938</c:v>
                </c:pt>
                <c:pt idx="55">
                  <c:v>59.551120758056641</c:v>
                </c:pt>
                <c:pt idx="56">
                  <c:v>60.081264495849609</c:v>
                </c:pt>
                <c:pt idx="57">
                  <c:v>60.611404418945313</c:v>
                </c:pt>
                <c:pt idx="58">
                  <c:v>61.141548156738281</c:v>
                </c:pt>
                <c:pt idx="59">
                  <c:v>61.671688079833984</c:v>
                </c:pt>
                <c:pt idx="60">
                  <c:v>62.201831817626953</c:v>
                </c:pt>
                <c:pt idx="61">
                  <c:v>62.660835266113281</c:v>
                </c:pt>
                <c:pt idx="62">
                  <c:v>63.119842529296875</c:v>
                </c:pt>
                <c:pt idx="63">
                  <c:v>63.578845977783203</c:v>
                </c:pt>
                <c:pt idx="64">
                  <c:v>64.037849426269531</c:v>
                </c:pt>
                <c:pt idx="65">
                  <c:v>64.496856689453125</c:v>
                </c:pt>
                <c:pt idx="66">
                  <c:v>64.955863952636719</c:v>
                </c:pt>
                <c:pt idx="67">
                  <c:v>65.414871215820313</c:v>
                </c:pt>
                <c:pt idx="68">
                  <c:v>65.873870849609375</c:v>
                </c:pt>
                <c:pt idx="69">
                  <c:v>66.332878112792969</c:v>
                </c:pt>
                <c:pt idx="70">
                  <c:v>66.791885375976563</c:v>
                </c:pt>
                <c:pt idx="71">
                  <c:v>67.295539855957031</c:v>
                </c:pt>
                <c:pt idx="72">
                  <c:v>67.799201965332031</c:v>
                </c:pt>
                <c:pt idx="73">
                  <c:v>68.3028564453125</c:v>
                </c:pt>
                <c:pt idx="74">
                  <c:v>68.806510925292969</c:v>
                </c:pt>
                <c:pt idx="75">
                  <c:v>69.310173034667969</c:v>
                </c:pt>
                <c:pt idx="76">
                  <c:v>69.813827514648437</c:v>
                </c:pt>
                <c:pt idx="77">
                  <c:v>70.317481994628906</c:v>
                </c:pt>
                <c:pt idx="78">
                  <c:v>70.821144104003906</c:v>
                </c:pt>
                <c:pt idx="79">
                  <c:v>71.324798583984375</c:v>
                </c:pt>
                <c:pt idx="80">
                  <c:v>71.828453063964844</c:v>
                </c:pt>
                <c:pt idx="81">
                  <c:v>72.239852905273438</c:v>
                </c:pt>
                <c:pt idx="82">
                  <c:v>72.651252746582031</c:v>
                </c:pt>
                <c:pt idx="83">
                  <c:v>73.062644958496094</c:v>
                </c:pt>
                <c:pt idx="84">
                  <c:v>73.474044799804687</c:v>
                </c:pt>
                <c:pt idx="85">
                  <c:v>73.88543701171875</c:v>
                </c:pt>
                <c:pt idx="86">
                  <c:v>74.296836853027344</c:v>
                </c:pt>
                <c:pt idx="87">
                  <c:v>74.708236694335938</c:v>
                </c:pt>
                <c:pt idx="88">
                  <c:v>75.11962890625</c:v>
                </c:pt>
                <c:pt idx="89">
                  <c:v>75.531028747558594</c:v>
                </c:pt>
                <c:pt idx="90">
                  <c:v>75.942428588867187</c:v>
                </c:pt>
                <c:pt idx="91">
                  <c:v>76.217018127441406</c:v>
                </c:pt>
                <c:pt idx="92">
                  <c:v>76.491607666015625</c:v>
                </c:pt>
                <c:pt idx="93">
                  <c:v>76.766197204589844</c:v>
                </c:pt>
                <c:pt idx="94">
                  <c:v>77.040794372558594</c:v>
                </c:pt>
                <c:pt idx="95">
                  <c:v>77.315383911132813</c:v>
                </c:pt>
                <c:pt idx="96">
                  <c:v>77.589973449707031</c:v>
                </c:pt>
                <c:pt idx="97">
                  <c:v>77.86456298828125</c:v>
                </c:pt>
                <c:pt idx="98">
                  <c:v>78.139152526855469</c:v>
                </c:pt>
                <c:pt idx="99">
                  <c:v>78.413749694824219</c:v>
                </c:pt>
                <c:pt idx="100">
                  <c:v>78.688339233398437</c:v>
                </c:pt>
                <c:pt idx="101">
                  <c:v>78.22845458984375</c:v>
                </c:pt>
                <c:pt idx="102">
                  <c:v>77.768569946289063</c:v>
                </c:pt>
                <c:pt idx="103">
                  <c:v>77.308692932128906</c:v>
                </c:pt>
                <c:pt idx="104">
                  <c:v>76.848808288574219</c:v>
                </c:pt>
                <c:pt idx="105">
                  <c:v>76.388923645019531</c:v>
                </c:pt>
                <c:pt idx="106">
                  <c:v>75.929039001464844</c:v>
                </c:pt>
                <c:pt idx="107">
                  <c:v>75.469161987304688</c:v>
                </c:pt>
                <c:pt idx="108">
                  <c:v>75.00927734375</c:v>
                </c:pt>
                <c:pt idx="109">
                  <c:v>74.549392700195312</c:v>
                </c:pt>
                <c:pt idx="110">
                  <c:v>74.089508056640625</c:v>
                </c:pt>
              </c:numCache>
            </c:numRef>
          </c:yVal>
          <c:smooth val="0"/>
          <c:extLst xmlns:c16r2="http://schemas.microsoft.com/office/drawing/2015/06/chart">
            <c:ext xmlns:c16="http://schemas.microsoft.com/office/drawing/2014/chart" uri="{C3380CC4-5D6E-409C-BE32-E72D297353CC}">
              <c16:uniqueId val="{00000007-5E1F-BE45-9985-828EBCD9DC0F}"/>
            </c:ext>
          </c:extLst>
        </c:ser>
        <c:dLbls>
          <c:showLegendKey val="0"/>
          <c:showVal val="0"/>
          <c:showCatName val="0"/>
          <c:showSerName val="0"/>
          <c:showPercent val="0"/>
          <c:showBubbleSize val="0"/>
        </c:dLbls>
        <c:axId val="55956224"/>
        <c:axId val="55957760"/>
      </c:scatterChart>
      <c:valAx>
        <c:axId val="55956224"/>
        <c:scaling>
          <c:orientation val="minMax"/>
          <c:max val="2100"/>
          <c:min val="1990"/>
        </c:scaling>
        <c:delete val="1"/>
        <c:axPos val="b"/>
        <c:majorGridlines>
          <c:spPr>
            <a:ln w="9525" cap="flat" cmpd="sng" algn="ctr">
              <a:noFill/>
              <a:round/>
            </a:ln>
            <a:effectLst/>
          </c:spPr>
        </c:majorGridlines>
        <c:numFmt formatCode="General" sourceLinked="1"/>
        <c:majorTickMark val="none"/>
        <c:minorTickMark val="none"/>
        <c:tickLblPos val="nextTo"/>
        <c:crossAx val="55957760"/>
        <c:crosses val="autoZero"/>
        <c:crossBetween val="midCat"/>
        <c:majorUnit val="10"/>
      </c:valAx>
      <c:valAx>
        <c:axId val="5595776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b="0" i="0" baseline="0" dirty="0">
                    <a:effectLst/>
                  </a:rPr>
                  <a:t>Gigatonnen CO</a:t>
                </a:r>
                <a:r>
                  <a:rPr lang="en-US" sz="900" b="0" i="0" baseline="-25000" dirty="0">
                    <a:effectLst/>
                  </a:rPr>
                  <a:t>2</a:t>
                </a:r>
                <a:r>
                  <a:rPr lang="en-US" sz="900" b="0" i="0" baseline="0" dirty="0">
                    <a:effectLst/>
                  </a:rPr>
                  <a:t> pro Jahr</a:t>
                </a:r>
                <a:endParaRPr lang="en-US" sz="900" dirty="0">
                  <a:effectLst/>
                </a:endParaRPr>
              </a:p>
            </c:rich>
          </c:tx>
          <c:layout/>
          <c:overlay val="0"/>
          <c:spPr>
            <a:noFill/>
            <a:ln>
              <a:noFill/>
            </a:ln>
            <a:effectLst/>
          </c:spPr>
        </c:title>
        <c:numFmt formatCode="General" sourceLinked="1"/>
        <c:majorTickMark val="none"/>
        <c:minorTickMark val="none"/>
        <c:tickLblPos val="nextTo"/>
        <c:crossAx val="55956224"/>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i="0" baseline="0" dirty="0">
                <a:effectLst/>
              </a:rPr>
              <a:t>CO</a:t>
            </a:r>
            <a:r>
              <a:rPr lang="en-US" sz="1200" b="1" i="0" baseline="-25000" dirty="0">
                <a:effectLst/>
              </a:rPr>
              <a:t>2</a:t>
            </a:r>
            <a:r>
              <a:rPr lang="en-US" sz="1200" b="1" i="0" baseline="0" dirty="0">
                <a:effectLst/>
              </a:rPr>
              <a:t> Emissionen aus LULUCF</a:t>
            </a:r>
            <a:endParaRPr lang="en-US" sz="1200" b="1" dirty="0">
              <a:effectLst/>
            </a:endParaRPr>
          </a:p>
        </c:rich>
      </c:tx>
      <c:layout/>
      <c:overlay val="0"/>
      <c:spPr>
        <a:noFill/>
        <a:ln>
          <a:noFill/>
        </a:ln>
        <a:effectLst/>
      </c:spPr>
    </c:title>
    <c:autoTitleDeleted val="0"/>
    <c:plotArea>
      <c:layout/>
      <c:scatterChart>
        <c:scatterStyle val="lineMarker"/>
        <c:varyColors val="0"/>
        <c:ser>
          <c:idx val="0"/>
          <c:order val="0"/>
          <c:tx>
            <c:strRef>
              <c:f>Output!$B$1</c:f>
              <c:strCache>
                <c:ptCount val="1"/>
                <c:pt idx="0">
                  <c:v>CI En-ROADS Ref (2019)</c:v>
                </c:pt>
              </c:strCache>
            </c:strRef>
          </c:tx>
          <c:spPr>
            <a:ln w="88900" cap="rnd">
              <a:solidFill>
                <a:srgbClr val="0432FF"/>
              </a:solidFill>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Ausgang!$BT$3:$BT$113</c:f>
              <c:numCache>
                <c:formatCode>General</c:formatCode>
                <c:ptCount val="111"/>
                <c:pt idx="0">
                  <c:v>3.5417203903198242</c:v>
                </c:pt>
                <c:pt idx="1">
                  <c:v>3.9477603435516357</c:v>
                </c:pt>
                <c:pt idx="2">
                  <c:v>4.3251900672912598</c:v>
                </c:pt>
                <c:pt idx="3">
                  <c:v>4.5306496620178223</c:v>
                </c:pt>
                <c:pt idx="4">
                  <c:v>4.7207293510437012</c:v>
                </c:pt>
                <c:pt idx="5">
                  <c:v>4.7971401214599609</c:v>
                </c:pt>
                <c:pt idx="6">
                  <c:v>4.7846202850341797</c:v>
                </c:pt>
                <c:pt idx="7">
                  <c:v>6.6093454360961914</c:v>
                </c:pt>
                <c:pt idx="8">
                  <c:v>4.5957717895507812</c:v>
                </c:pt>
                <c:pt idx="9">
                  <c:v>4.5025486946105957</c:v>
                </c:pt>
                <c:pt idx="10">
                  <c:v>4.2408585548400879</c:v>
                </c:pt>
                <c:pt idx="11">
                  <c:v>4.2336111068725586</c:v>
                </c:pt>
                <c:pt idx="12">
                  <c:v>4.5119004249572754</c:v>
                </c:pt>
                <c:pt idx="13">
                  <c:v>4.2080225944519043</c:v>
                </c:pt>
                <c:pt idx="14">
                  <c:v>4.3207006454467773</c:v>
                </c:pt>
                <c:pt idx="15">
                  <c:v>4.2380366325378418</c:v>
                </c:pt>
                <c:pt idx="16">
                  <c:v>4.603614330291748</c:v>
                </c:pt>
                <c:pt idx="17">
                  <c:v>3.6943187713623047</c:v>
                </c:pt>
                <c:pt idx="18">
                  <c:v>3.7292141914367676</c:v>
                </c:pt>
                <c:pt idx="19">
                  <c:v>4.0428662300109863</c:v>
                </c:pt>
                <c:pt idx="20">
                  <c:v>3.815211296081543</c:v>
                </c:pt>
                <c:pt idx="21">
                  <c:v>3.6677618026733398</c:v>
                </c:pt>
                <c:pt idx="22">
                  <c:v>3.6061339378356934</c:v>
                </c:pt>
                <c:pt idx="23">
                  <c:v>3.3777480125427246</c:v>
                </c:pt>
                <c:pt idx="24">
                  <c:v>3.5890727043151855</c:v>
                </c:pt>
                <c:pt idx="25">
                  <c:v>3.8525769710540771</c:v>
                </c:pt>
                <c:pt idx="26">
                  <c:v>3.8525769710540771</c:v>
                </c:pt>
                <c:pt idx="27">
                  <c:v>3.8525769710540771</c:v>
                </c:pt>
                <c:pt idx="28">
                  <c:v>3.8525769710540771</c:v>
                </c:pt>
                <c:pt idx="29">
                  <c:v>3.8525769710540771</c:v>
                </c:pt>
                <c:pt idx="30">
                  <c:v>3.8525769710540771</c:v>
                </c:pt>
                <c:pt idx="31">
                  <c:v>3.8525769710540771</c:v>
                </c:pt>
                <c:pt idx="32">
                  <c:v>3.8525769710540771</c:v>
                </c:pt>
                <c:pt idx="33">
                  <c:v>3.8525769710540771</c:v>
                </c:pt>
                <c:pt idx="34">
                  <c:v>3.8525769710540771</c:v>
                </c:pt>
                <c:pt idx="35">
                  <c:v>3.8525769710540771</c:v>
                </c:pt>
                <c:pt idx="36">
                  <c:v>3.8525769710540771</c:v>
                </c:pt>
                <c:pt idx="37">
                  <c:v>3.8525769710540771</c:v>
                </c:pt>
                <c:pt idx="38">
                  <c:v>3.8525769710540771</c:v>
                </c:pt>
                <c:pt idx="39">
                  <c:v>3.8525769710540771</c:v>
                </c:pt>
                <c:pt idx="40">
                  <c:v>3.8525769710540771</c:v>
                </c:pt>
                <c:pt idx="41">
                  <c:v>3.8525769710540771</c:v>
                </c:pt>
                <c:pt idx="42">
                  <c:v>3.8525769710540771</c:v>
                </c:pt>
                <c:pt idx="43">
                  <c:v>3.8525769710540771</c:v>
                </c:pt>
                <c:pt idx="44">
                  <c:v>3.8525769710540771</c:v>
                </c:pt>
                <c:pt idx="45">
                  <c:v>3.8525769710540771</c:v>
                </c:pt>
                <c:pt idx="46">
                  <c:v>3.8525769710540771</c:v>
                </c:pt>
                <c:pt idx="47">
                  <c:v>3.8525769710540771</c:v>
                </c:pt>
                <c:pt idx="48">
                  <c:v>3.8525769710540771</c:v>
                </c:pt>
                <c:pt idx="49">
                  <c:v>3.8525769710540771</c:v>
                </c:pt>
                <c:pt idx="50">
                  <c:v>3.8525769710540771</c:v>
                </c:pt>
                <c:pt idx="51">
                  <c:v>3.8525769710540771</c:v>
                </c:pt>
                <c:pt idx="52">
                  <c:v>3.8525769710540771</c:v>
                </c:pt>
                <c:pt idx="53">
                  <c:v>3.8525769710540771</c:v>
                </c:pt>
                <c:pt idx="54">
                  <c:v>3.8525769710540771</c:v>
                </c:pt>
                <c:pt idx="55">
                  <c:v>3.8525769710540771</c:v>
                </c:pt>
                <c:pt idx="56">
                  <c:v>3.8525769710540771</c:v>
                </c:pt>
                <c:pt idx="57">
                  <c:v>3.8525769710540771</c:v>
                </c:pt>
                <c:pt idx="58">
                  <c:v>3.8525769710540771</c:v>
                </c:pt>
                <c:pt idx="59">
                  <c:v>3.8525769710540771</c:v>
                </c:pt>
                <c:pt idx="60">
                  <c:v>3.8525769710540771</c:v>
                </c:pt>
                <c:pt idx="61">
                  <c:v>3.8525769710540771</c:v>
                </c:pt>
                <c:pt idx="62">
                  <c:v>3.8525769710540771</c:v>
                </c:pt>
                <c:pt idx="63">
                  <c:v>3.8525769710540771</c:v>
                </c:pt>
                <c:pt idx="64">
                  <c:v>3.8525769710540771</c:v>
                </c:pt>
                <c:pt idx="65">
                  <c:v>3.8525769710540771</c:v>
                </c:pt>
                <c:pt idx="66">
                  <c:v>3.8525769710540771</c:v>
                </c:pt>
                <c:pt idx="67">
                  <c:v>3.8525769710540771</c:v>
                </c:pt>
                <c:pt idx="68">
                  <c:v>3.8525769710540771</c:v>
                </c:pt>
                <c:pt idx="69">
                  <c:v>3.8525769710540771</c:v>
                </c:pt>
                <c:pt idx="70">
                  <c:v>3.8525769710540771</c:v>
                </c:pt>
                <c:pt idx="71">
                  <c:v>3.8525769710540771</c:v>
                </c:pt>
                <c:pt idx="72">
                  <c:v>3.8525769710540771</c:v>
                </c:pt>
                <c:pt idx="73">
                  <c:v>3.8525769710540771</c:v>
                </c:pt>
                <c:pt idx="74">
                  <c:v>3.8525769710540771</c:v>
                </c:pt>
                <c:pt idx="75">
                  <c:v>3.8525769710540771</c:v>
                </c:pt>
                <c:pt idx="76">
                  <c:v>3.8525769710540771</c:v>
                </c:pt>
                <c:pt idx="77">
                  <c:v>3.8525769710540771</c:v>
                </c:pt>
                <c:pt idx="78">
                  <c:v>3.8525769710540771</c:v>
                </c:pt>
                <c:pt idx="79">
                  <c:v>3.8525769710540771</c:v>
                </c:pt>
                <c:pt idx="80">
                  <c:v>3.8525769710540771</c:v>
                </c:pt>
                <c:pt idx="81">
                  <c:v>3.8525769710540771</c:v>
                </c:pt>
                <c:pt idx="82">
                  <c:v>3.8525769710540771</c:v>
                </c:pt>
                <c:pt idx="83">
                  <c:v>3.8525769710540771</c:v>
                </c:pt>
                <c:pt idx="84">
                  <c:v>3.8525769710540771</c:v>
                </c:pt>
                <c:pt idx="85">
                  <c:v>3.8525769710540771</c:v>
                </c:pt>
                <c:pt idx="86">
                  <c:v>3.8525769710540771</c:v>
                </c:pt>
                <c:pt idx="87">
                  <c:v>3.8525769710540771</c:v>
                </c:pt>
                <c:pt idx="88">
                  <c:v>3.8525769710540771</c:v>
                </c:pt>
                <c:pt idx="89">
                  <c:v>3.8525769710540771</c:v>
                </c:pt>
                <c:pt idx="90">
                  <c:v>3.8525769710540771</c:v>
                </c:pt>
                <c:pt idx="91">
                  <c:v>3.8525769710540771</c:v>
                </c:pt>
                <c:pt idx="92">
                  <c:v>3.8525769710540771</c:v>
                </c:pt>
                <c:pt idx="93">
                  <c:v>3.8525769710540771</c:v>
                </c:pt>
                <c:pt idx="94">
                  <c:v>3.8525769710540771</c:v>
                </c:pt>
                <c:pt idx="95">
                  <c:v>3.8525769710540771</c:v>
                </c:pt>
                <c:pt idx="96">
                  <c:v>3.8525769710540771</c:v>
                </c:pt>
                <c:pt idx="97">
                  <c:v>3.8525769710540771</c:v>
                </c:pt>
                <c:pt idx="98">
                  <c:v>3.8525769710540771</c:v>
                </c:pt>
                <c:pt idx="99">
                  <c:v>3.8525769710540771</c:v>
                </c:pt>
                <c:pt idx="100">
                  <c:v>3.8525769710540771</c:v>
                </c:pt>
                <c:pt idx="101">
                  <c:v>3.8525769710540771</c:v>
                </c:pt>
                <c:pt idx="102">
                  <c:v>3.8525769710540771</c:v>
                </c:pt>
                <c:pt idx="103">
                  <c:v>3.8525769710540771</c:v>
                </c:pt>
                <c:pt idx="104">
                  <c:v>3.8525769710540771</c:v>
                </c:pt>
                <c:pt idx="105">
                  <c:v>3.8525769710540771</c:v>
                </c:pt>
                <c:pt idx="106">
                  <c:v>3.8525769710540771</c:v>
                </c:pt>
                <c:pt idx="107">
                  <c:v>3.8525769710540771</c:v>
                </c:pt>
                <c:pt idx="108">
                  <c:v>3.8525769710540771</c:v>
                </c:pt>
                <c:pt idx="109">
                  <c:v>3.8525769710540771</c:v>
                </c:pt>
                <c:pt idx="110">
                  <c:v>3.8525769710540771</c:v>
                </c:pt>
              </c:numCache>
            </c:numRef>
          </c:yVal>
          <c:smooth val="0"/>
          <c:extLst xmlns:c16r2="http://schemas.microsoft.com/office/drawing/2015/06/chart">
            <c:ext xmlns:c16="http://schemas.microsoft.com/office/drawing/2014/chart" uri="{C3380CC4-5D6E-409C-BE32-E72D297353CC}">
              <c16:uniqueId val="{00000000-1D91-4C48-AF74-4C6C262B31A0}"/>
            </c:ext>
          </c:extLst>
        </c:ser>
        <c:ser>
          <c:idx val="1"/>
          <c:order val="1"/>
          <c:tx>
            <c:strRef>
              <c:f>Ausgang!$C$1</c:f>
              <c:strCache>
                <c:ptCount val="1"/>
                <c:pt idx="0">
                  <c:v>PBL IMAGE SSP2 Grundlinie (2016)</c:v>
                </c:pt>
              </c:strCache>
            </c:strRef>
          </c:tx>
          <c:spPr>
            <a:ln w="19050" cap="rnd">
              <a:solidFill>
                <a:srgbClr val="7030A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Ausgang!$BU$3:$BU$113</c:f>
              <c:numCache>
                <c:formatCode>General</c:formatCode>
                <c:ptCount val="111"/>
                <c:pt idx="15">
                  <c:v>3.7438452243804932</c:v>
                </c:pt>
                <c:pt idx="16">
                  <c:v>3.7193732261657715</c:v>
                </c:pt>
                <c:pt idx="17">
                  <c:v>3.6949009895324707</c:v>
                </c:pt>
                <c:pt idx="18">
                  <c:v>3.670428991317749</c:v>
                </c:pt>
                <c:pt idx="19">
                  <c:v>3.6459569931030273</c:v>
                </c:pt>
                <c:pt idx="20">
                  <c:v>3.6214847564697266</c:v>
                </c:pt>
                <c:pt idx="21">
                  <c:v>3.7272970676422119</c:v>
                </c:pt>
                <c:pt idx="22">
                  <c:v>3.8331093788146973</c:v>
                </c:pt>
                <c:pt idx="23">
                  <c:v>3.9389214515686035</c:v>
                </c:pt>
                <c:pt idx="24">
                  <c:v>4.0447335243225098</c:v>
                </c:pt>
                <c:pt idx="25">
                  <c:v>4.1505460739135742</c:v>
                </c:pt>
                <c:pt idx="26">
                  <c:v>4.2563581466674805</c:v>
                </c:pt>
                <c:pt idx="27">
                  <c:v>4.3621702194213867</c:v>
                </c:pt>
                <c:pt idx="28">
                  <c:v>4.467982292175293</c:v>
                </c:pt>
                <c:pt idx="29">
                  <c:v>4.5737948417663574</c:v>
                </c:pt>
                <c:pt idx="30">
                  <c:v>4.6796069145202637</c:v>
                </c:pt>
                <c:pt idx="31">
                  <c:v>4.7438392639160156</c:v>
                </c:pt>
                <c:pt idx="32">
                  <c:v>4.8080716133117676</c:v>
                </c:pt>
                <c:pt idx="33">
                  <c:v>4.8723039627075195</c:v>
                </c:pt>
                <c:pt idx="34">
                  <c:v>4.9365358352661133</c:v>
                </c:pt>
                <c:pt idx="35">
                  <c:v>5.0007681846618652</c:v>
                </c:pt>
                <c:pt idx="36">
                  <c:v>5.0650005340576172</c:v>
                </c:pt>
                <c:pt idx="37">
                  <c:v>5.1292328834533691</c:v>
                </c:pt>
                <c:pt idx="38">
                  <c:v>5.1934652328491211</c:v>
                </c:pt>
                <c:pt idx="39">
                  <c:v>5.257697582244873</c:v>
                </c:pt>
                <c:pt idx="40">
                  <c:v>5.3219294548034668</c:v>
                </c:pt>
                <c:pt idx="41">
                  <c:v>5.2982277870178223</c:v>
                </c:pt>
                <c:pt idx="42">
                  <c:v>5.2745261192321777</c:v>
                </c:pt>
                <c:pt idx="43">
                  <c:v>5.2508244514465332</c:v>
                </c:pt>
                <c:pt idx="44">
                  <c:v>5.2271227836608887</c:v>
                </c:pt>
                <c:pt idx="45">
                  <c:v>5.2034211158752441</c:v>
                </c:pt>
                <c:pt idx="46">
                  <c:v>5.1797189712524414</c:v>
                </c:pt>
                <c:pt idx="47">
                  <c:v>5.1560173034667969</c:v>
                </c:pt>
                <c:pt idx="48">
                  <c:v>5.1323156356811523</c:v>
                </c:pt>
                <c:pt idx="49">
                  <c:v>5.1086139678955078</c:v>
                </c:pt>
                <c:pt idx="50">
                  <c:v>5.0849123001098633</c:v>
                </c:pt>
                <c:pt idx="51">
                  <c:v>4.9603219032287598</c:v>
                </c:pt>
                <c:pt idx="52">
                  <c:v>4.8357315063476562</c:v>
                </c:pt>
                <c:pt idx="53">
                  <c:v>4.7111415863037109</c:v>
                </c:pt>
                <c:pt idx="54">
                  <c:v>4.5865511894226074</c:v>
                </c:pt>
                <c:pt idx="55">
                  <c:v>4.4619612693786621</c:v>
                </c:pt>
                <c:pt idx="56">
                  <c:v>4.3373708724975586</c:v>
                </c:pt>
                <c:pt idx="57">
                  <c:v>4.2127809524536133</c:v>
                </c:pt>
                <c:pt idx="58">
                  <c:v>4.0881905555725098</c:v>
                </c:pt>
                <c:pt idx="59">
                  <c:v>3.9636003971099854</c:v>
                </c:pt>
                <c:pt idx="60">
                  <c:v>3.8390102386474609</c:v>
                </c:pt>
                <c:pt idx="61">
                  <c:v>3.5488448143005371</c:v>
                </c:pt>
                <c:pt idx="62">
                  <c:v>3.2586796283721924</c:v>
                </c:pt>
                <c:pt idx="63">
                  <c:v>2.9685142040252686</c:v>
                </c:pt>
                <c:pt idx="64">
                  <c:v>2.6783487796783447</c:v>
                </c:pt>
                <c:pt idx="65">
                  <c:v>2.38818359375</c:v>
                </c:pt>
                <c:pt idx="66">
                  <c:v>2.0980181694030762</c:v>
                </c:pt>
                <c:pt idx="67">
                  <c:v>1.8078528642654419</c:v>
                </c:pt>
                <c:pt idx="68">
                  <c:v>1.5176875591278076</c:v>
                </c:pt>
                <c:pt idx="69">
                  <c:v>1.2275221347808838</c:v>
                </c:pt>
                <c:pt idx="70">
                  <c:v>0.93735682964324951</c:v>
                </c:pt>
                <c:pt idx="71">
                  <c:v>0.90987116098403931</c:v>
                </c:pt>
                <c:pt idx="72">
                  <c:v>0.88238555192947388</c:v>
                </c:pt>
                <c:pt idx="73">
                  <c:v>0.85489988327026367</c:v>
                </c:pt>
                <c:pt idx="74">
                  <c:v>0.82741427421569824</c:v>
                </c:pt>
                <c:pt idx="75">
                  <c:v>0.79992860555648804</c:v>
                </c:pt>
                <c:pt idx="76">
                  <c:v>0.77244299650192261</c:v>
                </c:pt>
                <c:pt idx="77">
                  <c:v>0.7449573278427124</c:v>
                </c:pt>
                <c:pt idx="78">
                  <c:v>0.71747171878814697</c:v>
                </c:pt>
                <c:pt idx="79">
                  <c:v>0.68998605012893677</c:v>
                </c:pt>
                <c:pt idx="80">
                  <c:v>0.66250044107437134</c:v>
                </c:pt>
                <c:pt idx="81">
                  <c:v>0.64365333318710327</c:v>
                </c:pt>
                <c:pt idx="82">
                  <c:v>0.62480616569519043</c:v>
                </c:pt>
                <c:pt idx="83">
                  <c:v>0.60595905780792236</c:v>
                </c:pt>
                <c:pt idx="84">
                  <c:v>0.5871119499206543</c:v>
                </c:pt>
                <c:pt idx="85">
                  <c:v>0.56826484203338623</c:v>
                </c:pt>
                <c:pt idx="86">
                  <c:v>0.54941767454147339</c:v>
                </c:pt>
                <c:pt idx="87">
                  <c:v>0.53057056665420532</c:v>
                </c:pt>
                <c:pt idx="88">
                  <c:v>0.51172345876693726</c:v>
                </c:pt>
                <c:pt idx="89">
                  <c:v>0.4928763210773468</c:v>
                </c:pt>
                <c:pt idx="90">
                  <c:v>0.47402921319007874</c:v>
                </c:pt>
                <c:pt idx="91">
                  <c:v>0.41583150625228882</c:v>
                </c:pt>
                <c:pt idx="92">
                  <c:v>0.35763382911682129</c:v>
                </c:pt>
                <c:pt idx="93">
                  <c:v>0.29943615198135376</c:v>
                </c:pt>
                <c:pt idx="94">
                  <c:v>0.24123845994472504</c:v>
                </c:pt>
                <c:pt idx="95">
                  <c:v>0.18304076790809631</c:v>
                </c:pt>
                <c:pt idx="96">
                  <c:v>0.12484309077262878</c:v>
                </c:pt>
                <c:pt idx="97">
                  <c:v>6.6645406186580658E-2</c:v>
                </c:pt>
                <c:pt idx="98">
                  <c:v>8.4477169439196587E-3</c:v>
                </c:pt>
                <c:pt idx="99">
                  <c:v>-4.9749970436096191E-2</c:v>
                </c:pt>
                <c:pt idx="100">
                  <c:v>-0.10794765502214432</c:v>
                </c:pt>
                <c:pt idx="101">
                  <c:v>-0.14308534562587738</c:v>
                </c:pt>
                <c:pt idx="102">
                  <c:v>-0.17822302877902985</c:v>
                </c:pt>
                <c:pt idx="103">
                  <c:v>-0.21336072683334351</c:v>
                </c:pt>
                <c:pt idx="104">
                  <c:v>-0.24849840998649597</c:v>
                </c:pt>
                <c:pt idx="105">
                  <c:v>-0.28363609313964844</c:v>
                </c:pt>
                <c:pt idx="106">
                  <c:v>-0.31877380609512329</c:v>
                </c:pt>
                <c:pt idx="107">
                  <c:v>-0.35391148924827576</c:v>
                </c:pt>
                <c:pt idx="108">
                  <c:v>-0.38904917240142822</c:v>
                </c:pt>
                <c:pt idx="109">
                  <c:v>-0.42418685555458069</c:v>
                </c:pt>
                <c:pt idx="110">
                  <c:v>-0.45932456851005554</c:v>
                </c:pt>
              </c:numCache>
            </c:numRef>
          </c:yVal>
          <c:smooth val="0"/>
          <c:extLst xmlns:c16r2="http://schemas.microsoft.com/office/drawing/2015/06/chart">
            <c:ext xmlns:c16="http://schemas.microsoft.com/office/drawing/2014/chart" uri="{C3380CC4-5D6E-409C-BE32-E72D297353CC}">
              <c16:uniqueId val="{00000001-1D91-4C48-AF74-4C6C262B31A0}"/>
            </c:ext>
          </c:extLst>
        </c:ser>
        <c:ser>
          <c:idx val="2"/>
          <c:order val="2"/>
          <c:tx>
            <c:strRef>
              <c:f>Ausgabe!$D$1</c:f>
              <c:strCache>
                <c:ptCount val="1"/>
                <c:pt idx="0">
                  <c:v>IIASA MESSAGE-GLOBIOM SSP2 Baseline (2016)</c:v>
                </c:pt>
              </c:strCache>
            </c:strRef>
          </c:tx>
          <c:spPr>
            <a:ln w="28575" cap="rnd">
              <a:solidFill>
                <a:schemeClr val="accent5">
                  <a:lumMod val="50000"/>
                </a:schemeClr>
              </a:solidFill>
              <a:prstDash val="dash"/>
              <a:round/>
            </a:ln>
            <a:effectLst/>
          </c:spPr>
          <c:marker>
            <c:symbol val="none"/>
          </c:marker>
          <c:dPt>
            <c:idx val="19"/>
            <c:bubble3D val="0"/>
            <c:extLst xmlns:c16r2="http://schemas.microsoft.com/office/drawing/2015/06/chart">
              <c:ext xmlns:c16="http://schemas.microsoft.com/office/drawing/2014/chart" uri="{C3380CC4-5D6E-409C-BE32-E72D297353CC}">
                <c16:uniqueId val="{00000002-1D91-4C48-AF74-4C6C262B31A0}"/>
              </c:ext>
            </c:extLst>
          </c:dPt>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Ausgang!$BV$3:$BV$113</c:f>
              <c:numCache>
                <c:formatCode>General</c:formatCode>
                <c:ptCount val="111"/>
                <c:pt idx="15">
                  <c:v>6.8949480056762695</c:v>
                </c:pt>
                <c:pt idx="16">
                  <c:v>6.9482474327087402</c:v>
                </c:pt>
                <c:pt idx="17">
                  <c:v>7.0015463829040527</c:v>
                </c:pt>
                <c:pt idx="18">
                  <c:v>7.0548458099365234</c:v>
                </c:pt>
                <c:pt idx="19">
                  <c:v>7.1081447601318359</c:v>
                </c:pt>
                <c:pt idx="20">
                  <c:v>7.1614437103271484</c:v>
                </c:pt>
                <c:pt idx="21">
                  <c:v>6.9567394256591797</c:v>
                </c:pt>
                <c:pt idx="22">
                  <c:v>6.7520351409912109</c:v>
                </c:pt>
                <c:pt idx="23">
                  <c:v>6.5473308563232422</c:v>
                </c:pt>
                <c:pt idx="24">
                  <c:v>6.3426265716552734</c:v>
                </c:pt>
                <c:pt idx="25">
                  <c:v>6.1379222869873047</c:v>
                </c:pt>
                <c:pt idx="26">
                  <c:v>5.9332180023193359</c:v>
                </c:pt>
                <c:pt idx="27">
                  <c:v>5.728513240814209</c:v>
                </c:pt>
                <c:pt idx="28">
                  <c:v>5.5238089561462402</c:v>
                </c:pt>
                <c:pt idx="29">
                  <c:v>5.3191046714782715</c:v>
                </c:pt>
                <c:pt idx="30">
                  <c:v>5.1144003868103027</c:v>
                </c:pt>
                <c:pt idx="31">
                  <c:v>5.0249853134155273</c:v>
                </c:pt>
                <c:pt idx="32">
                  <c:v>4.935570240020752</c:v>
                </c:pt>
                <c:pt idx="33">
                  <c:v>4.8461546897888184</c:v>
                </c:pt>
                <c:pt idx="34">
                  <c:v>4.756739616394043</c:v>
                </c:pt>
                <c:pt idx="35">
                  <c:v>4.6673245429992676</c:v>
                </c:pt>
                <c:pt idx="36">
                  <c:v>4.5779094696044922</c:v>
                </c:pt>
                <c:pt idx="37">
                  <c:v>4.4884939193725586</c:v>
                </c:pt>
                <c:pt idx="38">
                  <c:v>4.3990788459777832</c:v>
                </c:pt>
                <c:pt idx="39">
                  <c:v>4.3096637725830078</c:v>
                </c:pt>
                <c:pt idx="40">
                  <c:v>4.2202486991882324</c:v>
                </c:pt>
                <c:pt idx="41">
                  <c:v>4.1847972869873047</c:v>
                </c:pt>
                <c:pt idx="42">
                  <c:v>4.149345874786377</c:v>
                </c:pt>
                <c:pt idx="43">
                  <c:v>4.1138949394226074</c:v>
                </c:pt>
                <c:pt idx="44">
                  <c:v>4.0784435272216797</c:v>
                </c:pt>
                <c:pt idx="45">
                  <c:v>4.0429925918579102</c:v>
                </c:pt>
                <c:pt idx="46">
                  <c:v>4.0075411796569824</c:v>
                </c:pt>
                <c:pt idx="47">
                  <c:v>3.9720900058746338</c:v>
                </c:pt>
                <c:pt idx="48">
                  <c:v>3.9366388320922852</c:v>
                </c:pt>
                <c:pt idx="49">
                  <c:v>3.9011876583099365</c:v>
                </c:pt>
                <c:pt idx="50">
                  <c:v>3.8657362461090088</c:v>
                </c:pt>
                <c:pt idx="51">
                  <c:v>3.7828786373138428</c:v>
                </c:pt>
                <c:pt idx="52">
                  <c:v>3.7000207901000977</c:v>
                </c:pt>
                <c:pt idx="53">
                  <c:v>3.6171629428863525</c:v>
                </c:pt>
                <c:pt idx="54">
                  <c:v>3.5343050956726074</c:v>
                </c:pt>
                <c:pt idx="55">
                  <c:v>3.4514474868774414</c:v>
                </c:pt>
                <c:pt idx="56">
                  <c:v>3.3685896396636963</c:v>
                </c:pt>
                <c:pt idx="57">
                  <c:v>3.2857317924499512</c:v>
                </c:pt>
                <c:pt idx="58">
                  <c:v>3.2028739452362061</c:v>
                </c:pt>
                <c:pt idx="59">
                  <c:v>3.12001633644104</c:v>
                </c:pt>
                <c:pt idx="60">
                  <c:v>3.0371584892272949</c:v>
                </c:pt>
                <c:pt idx="61">
                  <c:v>2.9269607067108154</c:v>
                </c:pt>
                <c:pt idx="62">
                  <c:v>2.8167629241943359</c:v>
                </c:pt>
                <c:pt idx="63">
                  <c:v>2.7065651416778564</c:v>
                </c:pt>
                <c:pt idx="64">
                  <c:v>2.5963675975799561</c:v>
                </c:pt>
                <c:pt idx="65">
                  <c:v>2.4861698150634766</c:v>
                </c:pt>
                <c:pt idx="66">
                  <c:v>2.3759720325469971</c:v>
                </c:pt>
                <c:pt idx="67">
                  <c:v>2.2657742500305176</c:v>
                </c:pt>
                <c:pt idx="68">
                  <c:v>2.1555767059326172</c:v>
                </c:pt>
                <c:pt idx="69">
                  <c:v>2.0453789234161377</c:v>
                </c:pt>
                <c:pt idx="70">
                  <c:v>1.9351811408996582</c:v>
                </c:pt>
                <c:pt idx="71">
                  <c:v>1.8324204683303833</c:v>
                </c:pt>
                <c:pt idx="72">
                  <c:v>1.7296597957611084</c:v>
                </c:pt>
                <c:pt idx="73">
                  <c:v>1.6268991231918335</c:v>
                </c:pt>
                <c:pt idx="74">
                  <c:v>1.5241384506225586</c:v>
                </c:pt>
                <c:pt idx="75">
                  <c:v>1.4213777780532837</c:v>
                </c:pt>
                <c:pt idx="76">
                  <c:v>1.3186171054840088</c:v>
                </c:pt>
                <c:pt idx="77">
                  <c:v>1.2158564329147339</c:v>
                </c:pt>
                <c:pt idx="78">
                  <c:v>1.113095760345459</c:v>
                </c:pt>
                <c:pt idx="79">
                  <c:v>1.0103350877761841</c:v>
                </c:pt>
                <c:pt idx="80">
                  <c:v>0.90757447481155396</c:v>
                </c:pt>
                <c:pt idx="81">
                  <c:v>0.82338219881057739</c:v>
                </c:pt>
                <c:pt idx="82">
                  <c:v>0.73918986320495605</c:v>
                </c:pt>
                <c:pt idx="83">
                  <c:v>0.65499758720397949</c:v>
                </c:pt>
                <c:pt idx="84">
                  <c:v>0.57080531120300293</c:v>
                </c:pt>
                <c:pt idx="85">
                  <c:v>0.48661303520202637</c:v>
                </c:pt>
                <c:pt idx="86">
                  <c:v>0.40242072939872742</c:v>
                </c:pt>
                <c:pt idx="87">
                  <c:v>0.31822845339775085</c:v>
                </c:pt>
                <c:pt idx="88">
                  <c:v>0.2340361624956131</c:v>
                </c:pt>
                <c:pt idx="89">
                  <c:v>0.14984387159347534</c:v>
                </c:pt>
                <c:pt idx="90">
                  <c:v>6.5651580691337585E-2</c:v>
                </c:pt>
                <c:pt idx="91">
                  <c:v>3.4229263663291931E-2</c:v>
                </c:pt>
                <c:pt idx="92">
                  <c:v>2.8069489635527134E-3</c:v>
                </c:pt>
                <c:pt idx="93">
                  <c:v>-2.8615366667509079E-2</c:v>
                </c:pt>
                <c:pt idx="94">
                  <c:v>-6.0037683695554733E-2</c:v>
                </c:pt>
                <c:pt idx="95">
                  <c:v>-9.1459996998310089E-2</c:v>
                </c:pt>
                <c:pt idx="96">
                  <c:v>-0.12288231402635574</c:v>
                </c:pt>
                <c:pt idx="97">
                  <c:v>-0.1543046236038208</c:v>
                </c:pt>
                <c:pt idx="98">
                  <c:v>-0.18572694063186646</c:v>
                </c:pt>
                <c:pt idx="99">
                  <c:v>-0.21714925765991211</c:v>
                </c:pt>
                <c:pt idx="100">
                  <c:v>-0.24857157468795776</c:v>
                </c:pt>
                <c:pt idx="101">
                  <c:v>-0.27187076210975647</c:v>
                </c:pt>
                <c:pt idx="102">
                  <c:v>-0.29516991972923279</c:v>
                </c:pt>
                <c:pt idx="103">
                  <c:v>-0.31846910715103149</c:v>
                </c:pt>
                <c:pt idx="104">
                  <c:v>-0.34176826477050781</c:v>
                </c:pt>
                <c:pt idx="105">
                  <c:v>-0.36506742238998413</c:v>
                </c:pt>
                <c:pt idx="106">
                  <c:v>-0.38836660981178284</c:v>
                </c:pt>
                <c:pt idx="107">
                  <c:v>-0.41166576743125916</c:v>
                </c:pt>
                <c:pt idx="108">
                  <c:v>-0.43496495485305786</c:v>
                </c:pt>
                <c:pt idx="109">
                  <c:v>-0.45826411247253418</c:v>
                </c:pt>
                <c:pt idx="110">
                  <c:v>-0.48156329989433289</c:v>
                </c:pt>
              </c:numCache>
            </c:numRef>
          </c:yVal>
          <c:smooth val="0"/>
          <c:extLst xmlns:c16r2="http://schemas.microsoft.com/office/drawing/2015/06/chart">
            <c:ext xmlns:c16="http://schemas.microsoft.com/office/drawing/2014/chart" uri="{C3380CC4-5D6E-409C-BE32-E72D297353CC}">
              <c16:uniqueId val="{00000003-1D91-4C48-AF74-4C6C262B31A0}"/>
            </c:ext>
          </c:extLst>
        </c:ser>
        <c:ser>
          <c:idx val="12"/>
          <c:order val="3"/>
          <c:tx>
            <c:strRef>
              <c:f>Ausgabe!$E$1</c:f>
              <c:strCache>
                <c:ptCount val="1"/>
                <c:pt idx="0">
                  <c:v>NIES AIM/CGE SSP2 Grundlinie (2016)</c:v>
                </c:pt>
              </c:strCache>
            </c:strRef>
          </c:tx>
          <c:spPr>
            <a:ln w="19050" cap="rnd">
              <a:solidFill>
                <a:srgbClr val="00B0F0"/>
              </a:solidFill>
              <a:prstDash val="dash"/>
              <a:round/>
            </a:ln>
            <a:effectLst/>
          </c:spPr>
          <c:marker>
            <c:symbol val="none"/>
          </c:marker>
          <c:xVal>
            <c:numRef>
              <c:f>Output!$A$3:$A$113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Ausgang!$BW$3:$BW$30</c:f>
              <c:numCache>
                <c:formatCode>General</c:formatCode>
                <c:ptCount val="28"/>
                <c:pt idx="15">
                  <c:v>4.7778506278991699</c:v>
                </c:pt>
                <c:pt idx="16">
                  <c:v>4.9984307289123535</c:v>
                </c:pt>
                <c:pt idx="17">
                  <c:v>5.2190113067626953</c:v>
                </c:pt>
                <c:pt idx="18">
                  <c:v>5.4395918846130371</c:v>
                </c:pt>
                <c:pt idx="19">
                  <c:v>5.6601719856262207</c:v>
                </c:pt>
                <c:pt idx="20">
                  <c:v>5.8807525634765625</c:v>
                </c:pt>
                <c:pt idx="21">
                  <c:v>5.8864936828613281</c:v>
                </c:pt>
                <c:pt idx="22">
                  <c:v>5.8922348022460938</c:v>
                </c:pt>
                <c:pt idx="23">
                  <c:v>5.8979763984680176</c:v>
                </c:pt>
                <c:pt idx="24">
                  <c:v>5.9037175178527832</c:v>
                </c:pt>
                <c:pt idx="25">
                  <c:v>5.9094586372375488</c:v>
                </c:pt>
                <c:pt idx="26">
                  <c:v>5.9152002334594727</c:v>
                </c:pt>
                <c:pt idx="27">
                  <c:v>5.9209413528442383</c:v>
                </c:pt>
              </c:numCache>
            </c:numRef>
          </c:yVal>
          <c:smooth val="0"/>
          <c:extLst xmlns:c16r2="http://schemas.microsoft.com/office/drawing/2015/06/chart">
            <c:ext xmlns:c16="http://schemas.microsoft.com/office/drawing/2014/chart" uri="{C3380CC4-5D6E-409C-BE32-E72D297353CC}">
              <c16:uniqueId val="{00000004-1D91-4C48-AF74-4C6C262B31A0}"/>
            </c:ext>
          </c:extLst>
        </c:ser>
        <c:ser>
          <c:idx val="3"/>
          <c:order val="4"/>
          <c:tx>
            <c:strRef>
              <c:f>Ausgabe!$F$1</c:f>
              <c:strCache>
                <c:ptCount val="1"/>
                <c:pt idx="0">
                  <c:v>PNNL GCAM4 SSP2 Grundlinie (2016)</c:v>
                </c:pt>
              </c:strCache>
            </c:strRef>
          </c:tx>
          <c:spPr>
            <a:ln w="19050" cap="rnd">
              <a:solidFill>
                <a:srgbClr val="FF0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Ausgang!$BX$3:$BX$113</c:f>
              <c:numCache>
                <c:formatCode>General</c:formatCode>
                <c:ptCount val="111"/>
                <c:pt idx="15">
                  <c:v>2.5015966892242432</c:v>
                </c:pt>
                <c:pt idx="16">
                  <c:v>2.6269676685333252</c:v>
                </c:pt>
                <c:pt idx="17">
                  <c:v>2.7523386478424072</c:v>
                </c:pt>
                <c:pt idx="18">
                  <c:v>2.8777096271514893</c:v>
                </c:pt>
                <c:pt idx="19">
                  <c:v>3.0030806064605713</c:v>
                </c:pt>
                <c:pt idx="20">
                  <c:v>3.1284515857696533</c:v>
                </c:pt>
                <c:pt idx="21">
                  <c:v>2.8533859252929687</c:v>
                </c:pt>
                <c:pt idx="22">
                  <c:v>2.5783202648162842</c:v>
                </c:pt>
                <c:pt idx="23">
                  <c:v>2.3032546043395996</c:v>
                </c:pt>
                <c:pt idx="24">
                  <c:v>2.028188943862915</c:v>
                </c:pt>
                <c:pt idx="25">
                  <c:v>1.7531231641769409</c:v>
                </c:pt>
                <c:pt idx="26">
                  <c:v>1.4780573844909668</c:v>
                </c:pt>
                <c:pt idx="27">
                  <c:v>1.2029917240142822</c:v>
                </c:pt>
                <c:pt idx="28">
                  <c:v>0.92792600393295288</c:v>
                </c:pt>
                <c:pt idx="29">
                  <c:v>0.65286028385162354</c:v>
                </c:pt>
                <c:pt idx="30">
                  <c:v>0.37779459357261658</c:v>
                </c:pt>
                <c:pt idx="31">
                  <c:v>0.31651118397712708</c:v>
                </c:pt>
                <c:pt idx="32">
                  <c:v>0.25522780418395996</c:v>
                </c:pt>
                <c:pt idx="33">
                  <c:v>0.19394440948963165</c:v>
                </c:pt>
                <c:pt idx="34">
                  <c:v>0.13266101479530334</c:v>
                </c:pt>
                <c:pt idx="35">
                  <c:v>7.1377627551555634E-2</c:v>
                </c:pt>
                <c:pt idx="36">
                  <c:v>1.0094231925904751E-2</c:v>
                </c:pt>
                <c:pt idx="37">
                  <c:v>-5.1189161837100983E-2</c:v>
                </c:pt>
                <c:pt idx="38">
                  <c:v>-0.11247254908084869</c:v>
                </c:pt>
                <c:pt idx="39">
                  <c:v>-0.173755943775177</c:v>
                </c:pt>
                <c:pt idx="40">
                  <c:v>-0.23503933846950531</c:v>
                </c:pt>
                <c:pt idx="41">
                  <c:v>-0.11435017734766006</c:v>
                </c:pt>
                <c:pt idx="42">
                  <c:v>6.3389893621206284E-3</c:v>
                </c:pt>
                <c:pt idx="43">
                  <c:v>0.12702815234661102</c:v>
                </c:pt>
                <c:pt idx="44">
                  <c:v>0.24771732091903687</c:v>
                </c:pt>
                <c:pt idx="45">
                  <c:v>0.36840647459030151</c:v>
                </c:pt>
                <c:pt idx="46">
                  <c:v>0.48909562826156616</c:v>
                </c:pt>
                <c:pt idx="47">
                  <c:v>0.60978478193283081</c:v>
                </c:pt>
                <c:pt idx="48">
                  <c:v>0.73047399520874023</c:v>
                </c:pt>
                <c:pt idx="49">
                  <c:v>0.85116314888000488</c:v>
                </c:pt>
                <c:pt idx="50">
                  <c:v>0.97185230255126953</c:v>
                </c:pt>
                <c:pt idx="51">
                  <c:v>0.97535550594329834</c:v>
                </c:pt>
                <c:pt idx="52">
                  <c:v>0.97885870933532715</c:v>
                </c:pt>
                <c:pt idx="53">
                  <c:v>0.98236191272735596</c:v>
                </c:pt>
                <c:pt idx="54">
                  <c:v>0.98586511611938477</c:v>
                </c:pt>
                <c:pt idx="55">
                  <c:v>0.98936831951141357</c:v>
                </c:pt>
                <c:pt idx="56">
                  <c:v>0.99287152290344238</c:v>
                </c:pt>
                <c:pt idx="57">
                  <c:v>0.99637472629547119</c:v>
                </c:pt>
                <c:pt idx="58">
                  <c:v>0.9998779296875</c:v>
                </c:pt>
                <c:pt idx="59">
                  <c:v>1.0033811330795288</c:v>
                </c:pt>
                <c:pt idx="60">
                  <c:v>1.0068843364715576</c:v>
                </c:pt>
                <c:pt idx="61">
                  <c:v>1.0434890985488892</c:v>
                </c:pt>
                <c:pt idx="62">
                  <c:v>1.0800939798355103</c:v>
                </c:pt>
                <c:pt idx="63">
                  <c:v>1.1166987419128418</c:v>
                </c:pt>
                <c:pt idx="64">
                  <c:v>1.1533036231994629</c:v>
                </c:pt>
                <c:pt idx="65">
                  <c:v>1.1899083852767944</c:v>
                </c:pt>
                <c:pt idx="66">
                  <c:v>1.2265132665634155</c:v>
                </c:pt>
                <c:pt idx="67">
                  <c:v>1.2631180286407471</c:v>
                </c:pt>
                <c:pt idx="68">
                  <c:v>1.2997229099273682</c:v>
                </c:pt>
                <c:pt idx="69">
                  <c:v>1.3363276720046997</c:v>
                </c:pt>
                <c:pt idx="70">
                  <c:v>1.3729325532913208</c:v>
                </c:pt>
                <c:pt idx="71">
                  <c:v>1.3105782270431519</c:v>
                </c:pt>
                <c:pt idx="72">
                  <c:v>1.2482240200042725</c:v>
                </c:pt>
                <c:pt idx="73">
                  <c:v>1.1858698129653931</c:v>
                </c:pt>
                <c:pt idx="74">
                  <c:v>1.1235156059265137</c:v>
                </c:pt>
                <c:pt idx="75">
                  <c:v>1.0611613988876343</c:v>
                </c:pt>
                <c:pt idx="76">
                  <c:v>0.99880713224411011</c:v>
                </c:pt>
                <c:pt idx="77">
                  <c:v>0.93645292520523071</c:v>
                </c:pt>
                <c:pt idx="78">
                  <c:v>0.87409871816635132</c:v>
                </c:pt>
                <c:pt idx="79">
                  <c:v>0.81174451112747192</c:v>
                </c:pt>
                <c:pt idx="80">
                  <c:v>0.74939024448394775</c:v>
                </c:pt>
                <c:pt idx="81">
                  <c:v>0.69669288396835327</c:v>
                </c:pt>
                <c:pt idx="82">
                  <c:v>0.64399552345275879</c:v>
                </c:pt>
                <c:pt idx="83">
                  <c:v>0.59129810333251953</c:v>
                </c:pt>
                <c:pt idx="84">
                  <c:v>0.53860074281692505</c:v>
                </c:pt>
                <c:pt idx="85">
                  <c:v>0.48590335249900818</c:v>
                </c:pt>
                <c:pt idx="86">
                  <c:v>0.43320596218109131</c:v>
                </c:pt>
                <c:pt idx="87">
                  <c:v>0.38050860166549683</c:v>
                </c:pt>
                <c:pt idx="88">
                  <c:v>0.32781121134757996</c:v>
                </c:pt>
                <c:pt idx="89">
                  <c:v>0.27511382102966309</c:v>
                </c:pt>
                <c:pt idx="90">
                  <c:v>0.22241644561290741</c:v>
                </c:pt>
                <c:pt idx="91">
                  <c:v>0.15868774056434631</c:v>
                </c:pt>
                <c:pt idx="92">
                  <c:v>9.4959042966365814E-2</c:v>
                </c:pt>
                <c:pt idx="93">
                  <c:v>3.1230347231030464E-2</c:v>
                </c:pt>
                <c:pt idx="94">
                  <c:v>-3.2498352229595184E-2</c:v>
                </c:pt>
                <c:pt idx="95">
                  <c:v>-9.6227049827575684E-2</c:v>
                </c:pt>
                <c:pt idx="96">
                  <c:v>-0.15995575487613678</c:v>
                </c:pt>
                <c:pt idx="97">
                  <c:v>-0.22368444502353668</c:v>
                </c:pt>
                <c:pt idx="98">
                  <c:v>-0.28741315007209778</c:v>
                </c:pt>
                <c:pt idx="99">
                  <c:v>-0.35114184021949768</c:v>
                </c:pt>
                <c:pt idx="100">
                  <c:v>-0.41487053036689758</c:v>
                </c:pt>
                <c:pt idx="101">
                  <c:v>-0.4373532235622406</c:v>
                </c:pt>
                <c:pt idx="102">
                  <c:v>-0.45983591675758362</c:v>
                </c:pt>
                <c:pt idx="103">
                  <c:v>-0.48231860995292664</c:v>
                </c:pt>
                <c:pt idx="104">
                  <c:v>-0.50480133295059204</c:v>
                </c:pt>
                <c:pt idx="105">
                  <c:v>-0.52728402614593506</c:v>
                </c:pt>
                <c:pt idx="106">
                  <c:v>-0.5497666597366333</c:v>
                </c:pt>
                <c:pt idx="107">
                  <c:v>-0.57224935293197632</c:v>
                </c:pt>
                <c:pt idx="108">
                  <c:v>-0.59473204612731934</c:v>
                </c:pt>
                <c:pt idx="109">
                  <c:v>-0.61721473932266235</c:v>
                </c:pt>
                <c:pt idx="110">
                  <c:v>-0.63969743251800537</c:v>
                </c:pt>
              </c:numCache>
            </c:numRef>
          </c:yVal>
          <c:smooth val="0"/>
          <c:extLst xmlns:c16r2="http://schemas.microsoft.com/office/drawing/2015/06/chart">
            <c:ext xmlns:c16="http://schemas.microsoft.com/office/drawing/2014/chart" uri="{C3380CC4-5D6E-409C-BE32-E72D297353CC}">
              <c16:uniqueId val="{00000005-1D91-4C48-AF74-4C6C262B31A0}"/>
            </c:ext>
          </c:extLst>
        </c:ser>
        <c:ser>
          <c:idx val="10"/>
          <c:order val="5"/>
          <c:tx>
            <c:strRef>
              <c:f>Ausgabe!$G$1</c:f>
              <c:strCache>
                <c:ptCount val="1"/>
                <c:pt idx="0">
                  <c:v>PIK REMIND-MAGPIE SSP2 Grundlinie (2016)</c:v>
                </c:pt>
              </c:strCache>
            </c:strRef>
          </c:tx>
          <c:spPr>
            <a:ln w="19050" cap="rnd">
              <a:solidFill>
                <a:srgbClr val="4E8F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Ausgang!$BY$3:$BY$113</c:f>
              <c:numCache>
                <c:formatCode>General</c:formatCode>
                <c:ptCount val="111"/>
                <c:pt idx="15">
                  <c:v>5.5384664535522461</c:v>
                </c:pt>
                <c:pt idx="16">
                  <c:v>5.4076972007751465</c:v>
                </c:pt>
                <c:pt idx="17">
                  <c:v>5.2769279479980469</c:v>
                </c:pt>
                <c:pt idx="18">
                  <c:v>5.1461586952209473</c:v>
                </c:pt>
                <c:pt idx="19">
                  <c:v>5.0153894424438477</c:v>
                </c:pt>
                <c:pt idx="20">
                  <c:v>4.884620189666748</c:v>
                </c:pt>
                <c:pt idx="21">
                  <c:v>4.7631607055664062</c:v>
                </c:pt>
                <c:pt idx="22">
                  <c:v>4.6417016983032227</c:v>
                </c:pt>
                <c:pt idx="23">
                  <c:v>4.5202422142028809</c:v>
                </c:pt>
                <c:pt idx="24">
                  <c:v>4.3987832069396973</c:v>
                </c:pt>
                <c:pt idx="25">
                  <c:v>4.2773237228393555</c:v>
                </c:pt>
                <c:pt idx="26">
                  <c:v>4.1558642387390137</c:v>
                </c:pt>
                <c:pt idx="27">
                  <c:v>4.0344052314758301</c:v>
                </c:pt>
                <c:pt idx="28">
                  <c:v>3.9129459857940674</c:v>
                </c:pt>
                <c:pt idx="29">
                  <c:v>3.7914867401123047</c:v>
                </c:pt>
                <c:pt idx="30">
                  <c:v>3.6700272560119629</c:v>
                </c:pt>
                <c:pt idx="31">
                  <c:v>3.5416150093078613</c:v>
                </c:pt>
                <c:pt idx="32">
                  <c:v>3.4132027626037598</c:v>
                </c:pt>
                <c:pt idx="33">
                  <c:v>3.2847905158996582</c:v>
                </c:pt>
                <c:pt idx="34">
                  <c:v>3.1563782691955566</c:v>
                </c:pt>
                <c:pt idx="35">
                  <c:v>3.0279660224914551</c:v>
                </c:pt>
                <c:pt idx="36">
                  <c:v>2.8995537757873535</c:v>
                </c:pt>
                <c:pt idx="37">
                  <c:v>2.7711412906646729</c:v>
                </c:pt>
                <c:pt idx="38">
                  <c:v>2.6427290439605713</c:v>
                </c:pt>
                <c:pt idx="39">
                  <c:v>2.5143167972564697</c:v>
                </c:pt>
                <c:pt idx="40">
                  <c:v>2.3859045505523682</c:v>
                </c:pt>
                <c:pt idx="41">
                  <c:v>2.5687506198883057</c:v>
                </c:pt>
                <c:pt idx="42">
                  <c:v>2.7515966892242432</c:v>
                </c:pt>
                <c:pt idx="43">
                  <c:v>2.9344429969787598</c:v>
                </c:pt>
                <c:pt idx="44">
                  <c:v>3.1172890663146973</c:v>
                </c:pt>
                <c:pt idx="45">
                  <c:v>3.3001351356506348</c:v>
                </c:pt>
                <c:pt idx="46">
                  <c:v>3.4829812049865723</c:v>
                </c:pt>
                <c:pt idx="47">
                  <c:v>3.6658272743225098</c:v>
                </c:pt>
                <c:pt idx="48">
                  <c:v>3.8486735820770264</c:v>
                </c:pt>
                <c:pt idx="49">
                  <c:v>4.0315194129943848</c:v>
                </c:pt>
                <c:pt idx="50">
                  <c:v>4.2143659591674805</c:v>
                </c:pt>
                <c:pt idx="51">
                  <c:v>3.9541151523590088</c:v>
                </c:pt>
                <c:pt idx="52">
                  <c:v>3.6938643455505371</c:v>
                </c:pt>
                <c:pt idx="53">
                  <c:v>3.4336137771606445</c:v>
                </c:pt>
                <c:pt idx="54">
                  <c:v>3.173363208770752</c:v>
                </c:pt>
                <c:pt idx="55">
                  <c:v>2.9131124019622803</c:v>
                </c:pt>
                <c:pt idx="56">
                  <c:v>2.6528618335723877</c:v>
                </c:pt>
                <c:pt idx="57">
                  <c:v>2.3926112651824951</c:v>
                </c:pt>
                <c:pt idx="58">
                  <c:v>2.1323604583740234</c:v>
                </c:pt>
                <c:pt idx="59">
                  <c:v>1.8721098899841309</c:v>
                </c:pt>
                <c:pt idx="60">
                  <c:v>1.6118592023849487</c:v>
                </c:pt>
                <c:pt idx="61">
                  <c:v>1.7240457534790039</c:v>
                </c:pt>
                <c:pt idx="62">
                  <c:v>1.8362324237823486</c:v>
                </c:pt>
                <c:pt idx="63">
                  <c:v>1.9484189748764038</c:v>
                </c:pt>
                <c:pt idx="64">
                  <c:v>2.060605525970459</c:v>
                </c:pt>
                <c:pt idx="65">
                  <c:v>2.1727919578552246</c:v>
                </c:pt>
                <c:pt idx="66">
                  <c:v>2.2849786281585693</c:v>
                </c:pt>
                <c:pt idx="67">
                  <c:v>2.397165060043335</c:v>
                </c:pt>
                <c:pt idx="68">
                  <c:v>2.5093517303466797</c:v>
                </c:pt>
                <c:pt idx="69">
                  <c:v>2.6215384006500244</c:v>
                </c:pt>
                <c:pt idx="70">
                  <c:v>2.73372483253479</c:v>
                </c:pt>
                <c:pt idx="71">
                  <c:v>2.5373549461364746</c:v>
                </c:pt>
                <c:pt idx="72">
                  <c:v>2.3409848213195801</c:v>
                </c:pt>
                <c:pt idx="73">
                  <c:v>2.1446149349212646</c:v>
                </c:pt>
                <c:pt idx="74">
                  <c:v>1.9482449293136597</c:v>
                </c:pt>
                <c:pt idx="75">
                  <c:v>1.7518749237060547</c:v>
                </c:pt>
                <c:pt idx="76">
                  <c:v>1.5555049180984497</c:v>
                </c:pt>
                <c:pt idx="77">
                  <c:v>1.3591349124908447</c:v>
                </c:pt>
                <c:pt idx="78">
                  <c:v>1.1627649068832397</c:v>
                </c:pt>
                <c:pt idx="79">
                  <c:v>0.96639490127563477</c:v>
                </c:pt>
                <c:pt idx="80">
                  <c:v>0.77002489566802979</c:v>
                </c:pt>
                <c:pt idx="81">
                  <c:v>0.64629971981048584</c:v>
                </c:pt>
                <c:pt idx="82">
                  <c:v>0.52257454395294189</c:v>
                </c:pt>
                <c:pt idx="83">
                  <c:v>0.39884939789772034</c:v>
                </c:pt>
                <c:pt idx="84">
                  <c:v>0.27512422204017639</c:v>
                </c:pt>
                <c:pt idx="85">
                  <c:v>0.15139904618263245</c:v>
                </c:pt>
                <c:pt idx="86">
                  <c:v>2.7673877775669098E-2</c:v>
                </c:pt>
                <c:pt idx="87">
                  <c:v>-9.605129063129425E-2</c:v>
                </c:pt>
                <c:pt idx="88">
                  <c:v>-0.2197764664888382</c:v>
                </c:pt>
                <c:pt idx="89">
                  <c:v>-0.34350162744522095</c:v>
                </c:pt>
                <c:pt idx="90">
                  <c:v>-0.46722680330276489</c:v>
                </c:pt>
                <c:pt idx="91">
                  <c:v>-0.50923615694046021</c:v>
                </c:pt>
                <c:pt idx="92">
                  <c:v>-0.55124557018280029</c:v>
                </c:pt>
                <c:pt idx="93">
                  <c:v>-0.59325492382049561</c:v>
                </c:pt>
                <c:pt idx="94">
                  <c:v>-0.63526427745819092</c:v>
                </c:pt>
                <c:pt idx="95">
                  <c:v>-0.67727363109588623</c:v>
                </c:pt>
                <c:pt idx="96">
                  <c:v>-0.71928304433822632</c:v>
                </c:pt>
                <c:pt idx="97">
                  <c:v>-0.76129239797592163</c:v>
                </c:pt>
                <c:pt idx="98">
                  <c:v>-0.80330175161361694</c:v>
                </c:pt>
                <c:pt idx="99">
                  <c:v>-0.84531110525131226</c:v>
                </c:pt>
                <c:pt idx="100">
                  <c:v>-0.88732051849365234</c:v>
                </c:pt>
                <c:pt idx="101">
                  <c:v>-0.89842891693115234</c:v>
                </c:pt>
                <c:pt idx="102">
                  <c:v>-0.90953737497329712</c:v>
                </c:pt>
                <c:pt idx="103">
                  <c:v>-0.92064577341079712</c:v>
                </c:pt>
                <c:pt idx="104">
                  <c:v>-0.93175423145294189</c:v>
                </c:pt>
                <c:pt idx="105">
                  <c:v>-0.94286262989044189</c:v>
                </c:pt>
                <c:pt idx="106">
                  <c:v>-0.95397108793258667</c:v>
                </c:pt>
                <c:pt idx="107">
                  <c:v>-0.96507948637008667</c:v>
                </c:pt>
                <c:pt idx="108">
                  <c:v>-0.97618794441223145</c:v>
                </c:pt>
                <c:pt idx="109">
                  <c:v>-0.98729634284973145</c:v>
                </c:pt>
                <c:pt idx="110">
                  <c:v>-0.99840480089187622</c:v>
                </c:pt>
              </c:numCache>
            </c:numRef>
          </c:yVal>
          <c:smooth val="0"/>
          <c:extLst xmlns:c16r2="http://schemas.microsoft.com/office/drawing/2015/06/chart">
            <c:ext xmlns:c16="http://schemas.microsoft.com/office/drawing/2014/chart" uri="{C3380CC4-5D6E-409C-BE32-E72D297353CC}">
              <c16:uniqueId val="{00000006-1D91-4C48-AF74-4C6C262B31A0}"/>
            </c:ext>
          </c:extLst>
        </c:ser>
        <c:ser>
          <c:idx val="4"/>
          <c:order val="6"/>
          <c:tx>
            <c:strRef>
              <c:f>Ausgabe!$H$1</c:f>
              <c:strCache>
                <c:ptCount val="1"/>
                <c:pt idx="0">
                  <c:v>EIEE WITCH-GLOBIOM SSP2 Grundlinie (2016)</c:v>
                </c:pt>
              </c:strCache>
            </c:strRef>
          </c:tx>
          <c:spPr>
            <a:ln w="28575" cap="rnd">
              <a:solidFill>
                <a:srgbClr val="FFC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Ausgang!$BZ$3:$BZ$113</c:f>
              <c:numCache>
                <c:formatCode>General</c:formatCode>
                <c:ptCount val="111"/>
                <c:pt idx="15">
                  <c:v>4.0333333015441895</c:v>
                </c:pt>
                <c:pt idx="16">
                  <c:v>3.8940000534057617</c:v>
                </c:pt>
                <c:pt idx="17">
                  <c:v>3.7546665668487549</c:v>
                </c:pt>
                <c:pt idx="18">
                  <c:v>3.6153333187103271</c:v>
                </c:pt>
                <c:pt idx="19">
                  <c:v>3.4760000705718994</c:v>
                </c:pt>
                <c:pt idx="20">
                  <c:v>3.3366668224334717</c:v>
                </c:pt>
                <c:pt idx="21">
                  <c:v>3.2575676441192627</c:v>
                </c:pt>
                <c:pt idx="22">
                  <c:v>3.1784687042236328</c:v>
                </c:pt>
                <c:pt idx="23">
                  <c:v>3.0993695259094238</c:v>
                </c:pt>
                <c:pt idx="24">
                  <c:v>3.0202703475952148</c:v>
                </c:pt>
                <c:pt idx="25">
                  <c:v>2.941171407699585</c:v>
                </c:pt>
                <c:pt idx="26">
                  <c:v>2.862072229385376</c:v>
                </c:pt>
                <c:pt idx="27">
                  <c:v>2.7829732894897461</c:v>
                </c:pt>
                <c:pt idx="28">
                  <c:v>2.7038741111755371</c:v>
                </c:pt>
                <c:pt idx="29">
                  <c:v>2.6247751712799072</c:v>
                </c:pt>
                <c:pt idx="30">
                  <c:v>2.5456759929656982</c:v>
                </c:pt>
                <c:pt idx="31">
                  <c:v>2.4547326564788818</c:v>
                </c:pt>
                <c:pt idx="32">
                  <c:v>2.3637895584106445</c:v>
                </c:pt>
                <c:pt idx="33">
                  <c:v>2.2728462219238281</c:v>
                </c:pt>
                <c:pt idx="34">
                  <c:v>2.1819028854370117</c:v>
                </c:pt>
                <c:pt idx="35">
                  <c:v>2.0909595489501953</c:v>
                </c:pt>
                <c:pt idx="36">
                  <c:v>2.000016450881958</c:v>
                </c:pt>
                <c:pt idx="37">
                  <c:v>1.9090731143951416</c:v>
                </c:pt>
                <c:pt idx="38">
                  <c:v>1.8181297779083252</c:v>
                </c:pt>
                <c:pt idx="39">
                  <c:v>1.7271865606307983</c:v>
                </c:pt>
                <c:pt idx="40">
                  <c:v>1.6362433433532715</c:v>
                </c:pt>
                <c:pt idx="41">
                  <c:v>1.5788413286209106</c:v>
                </c:pt>
                <c:pt idx="42">
                  <c:v>1.5214394330978394</c:v>
                </c:pt>
                <c:pt idx="43">
                  <c:v>1.4640374183654785</c:v>
                </c:pt>
                <c:pt idx="44">
                  <c:v>1.4066355228424072</c:v>
                </c:pt>
                <c:pt idx="45">
                  <c:v>1.3492335081100464</c:v>
                </c:pt>
                <c:pt idx="46">
                  <c:v>1.2918316125869751</c:v>
                </c:pt>
                <c:pt idx="47">
                  <c:v>1.2344295978546143</c:v>
                </c:pt>
                <c:pt idx="48">
                  <c:v>1.177027702331543</c:v>
                </c:pt>
                <c:pt idx="49">
                  <c:v>1.1196256875991821</c:v>
                </c:pt>
                <c:pt idx="50">
                  <c:v>1.0622237920761108</c:v>
                </c:pt>
                <c:pt idx="51">
                  <c:v>0.99016797542572021</c:v>
                </c:pt>
                <c:pt idx="52">
                  <c:v>0.91811215877532959</c:v>
                </c:pt>
                <c:pt idx="53">
                  <c:v>0.84605640172958374</c:v>
                </c:pt>
                <c:pt idx="54">
                  <c:v>0.77400058507919312</c:v>
                </c:pt>
                <c:pt idx="55">
                  <c:v>0.70194482803344727</c:v>
                </c:pt>
                <c:pt idx="56">
                  <c:v>0.62988901138305664</c:v>
                </c:pt>
                <c:pt idx="57">
                  <c:v>0.55783325433731079</c:v>
                </c:pt>
                <c:pt idx="58">
                  <c:v>0.48577746748924255</c:v>
                </c:pt>
                <c:pt idx="59">
                  <c:v>0.41372168064117432</c:v>
                </c:pt>
                <c:pt idx="60">
                  <c:v>0.34166589379310608</c:v>
                </c:pt>
                <c:pt idx="61">
                  <c:v>0.29157796502113342</c:v>
                </c:pt>
                <c:pt idx="62">
                  <c:v>0.24149003624916077</c:v>
                </c:pt>
                <c:pt idx="63">
                  <c:v>0.19140210747718811</c:v>
                </c:pt>
                <c:pt idx="64">
                  <c:v>0.14131417870521545</c:v>
                </c:pt>
                <c:pt idx="65">
                  <c:v>9.1226242482662201E-2</c:v>
                </c:pt>
                <c:pt idx="66">
                  <c:v>4.1138309985399246E-2</c:v>
                </c:pt>
                <c:pt idx="67">
                  <c:v>-8.94961878657341E-3</c:v>
                </c:pt>
                <c:pt idx="68">
                  <c:v>-5.9037547558546066E-2</c:v>
                </c:pt>
                <c:pt idx="69">
                  <c:v>-0.10912548005580902</c:v>
                </c:pt>
                <c:pt idx="70">
                  <c:v>-0.15921340882778168</c:v>
                </c:pt>
                <c:pt idx="71">
                  <c:v>-0.19151335954666138</c:v>
                </c:pt>
                <c:pt idx="72">
                  <c:v>-0.22381329536437988</c:v>
                </c:pt>
                <c:pt idx="73">
                  <c:v>-0.25611323118209839</c:v>
                </c:pt>
                <c:pt idx="74">
                  <c:v>-0.28841319680213928</c:v>
                </c:pt>
                <c:pt idx="75">
                  <c:v>-0.32071313261985779</c:v>
                </c:pt>
                <c:pt idx="76">
                  <c:v>-0.35301306843757629</c:v>
                </c:pt>
                <c:pt idx="77">
                  <c:v>-0.38531303405761719</c:v>
                </c:pt>
                <c:pt idx="78">
                  <c:v>-0.41761296987533569</c:v>
                </c:pt>
                <c:pt idx="79">
                  <c:v>-0.4499129056930542</c:v>
                </c:pt>
                <c:pt idx="80">
                  <c:v>-0.48221287131309509</c:v>
                </c:pt>
                <c:pt idx="81">
                  <c:v>-0.4957318902015686</c:v>
                </c:pt>
                <c:pt idx="82">
                  <c:v>-0.50925087928771973</c:v>
                </c:pt>
                <c:pt idx="83">
                  <c:v>-0.52276992797851563</c:v>
                </c:pt>
                <c:pt idx="84">
                  <c:v>-0.53628891706466675</c:v>
                </c:pt>
                <c:pt idx="85">
                  <c:v>-0.54980796575546265</c:v>
                </c:pt>
                <c:pt idx="86">
                  <c:v>-0.56332701444625854</c:v>
                </c:pt>
                <c:pt idx="87">
                  <c:v>-0.57684600353240967</c:v>
                </c:pt>
                <c:pt idx="88">
                  <c:v>-0.59036505222320557</c:v>
                </c:pt>
                <c:pt idx="89">
                  <c:v>-0.60388404130935669</c:v>
                </c:pt>
                <c:pt idx="90">
                  <c:v>-0.61740309000015259</c:v>
                </c:pt>
                <c:pt idx="91">
                  <c:v>-0.63145977258682251</c:v>
                </c:pt>
                <c:pt idx="92">
                  <c:v>-0.64551645517349243</c:v>
                </c:pt>
                <c:pt idx="93">
                  <c:v>-0.65957319736480713</c:v>
                </c:pt>
                <c:pt idx="94">
                  <c:v>-0.67362987995147705</c:v>
                </c:pt>
                <c:pt idx="95">
                  <c:v>-0.68768656253814697</c:v>
                </c:pt>
                <c:pt idx="96">
                  <c:v>-0.70174330472946167</c:v>
                </c:pt>
                <c:pt idx="97">
                  <c:v>-0.71579998731613159</c:v>
                </c:pt>
                <c:pt idx="98">
                  <c:v>-0.72985666990280151</c:v>
                </c:pt>
                <c:pt idx="99">
                  <c:v>-0.74391341209411621</c:v>
                </c:pt>
                <c:pt idx="100">
                  <c:v>-0.75797009468078613</c:v>
                </c:pt>
                <c:pt idx="101">
                  <c:v>-0.75409597158432007</c:v>
                </c:pt>
                <c:pt idx="102">
                  <c:v>-0.750221848487854</c:v>
                </c:pt>
                <c:pt idx="103">
                  <c:v>-0.74634772539138794</c:v>
                </c:pt>
                <c:pt idx="104">
                  <c:v>-0.74247366189956665</c:v>
                </c:pt>
                <c:pt idx="105">
                  <c:v>-0.73859953880310059</c:v>
                </c:pt>
                <c:pt idx="106">
                  <c:v>-0.73472541570663452</c:v>
                </c:pt>
                <c:pt idx="107">
                  <c:v>-0.73085129261016846</c:v>
                </c:pt>
                <c:pt idx="108">
                  <c:v>-0.72697716951370239</c:v>
                </c:pt>
                <c:pt idx="109">
                  <c:v>-0.72310304641723633</c:v>
                </c:pt>
                <c:pt idx="110">
                  <c:v>-0.71922892332077026</c:v>
                </c:pt>
              </c:numCache>
            </c:numRef>
          </c:yVal>
          <c:smooth val="0"/>
          <c:extLst xmlns:c16r2="http://schemas.microsoft.com/office/drawing/2015/06/chart">
            <c:ext xmlns:c16="http://schemas.microsoft.com/office/drawing/2014/chart" uri="{C3380CC4-5D6E-409C-BE32-E72D297353CC}">
              <c16:uniqueId val="{00000007-1D91-4C48-AF74-4C6C262B31A0}"/>
            </c:ext>
          </c:extLst>
        </c:ser>
        <c:dLbls>
          <c:showLegendKey val="0"/>
          <c:showVal val="0"/>
          <c:showCatName val="0"/>
          <c:showSerName val="0"/>
          <c:showPercent val="0"/>
          <c:showBubbleSize val="0"/>
        </c:dLbls>
        <c:axId val="56015488"/>
        <c:axId val="56021376"/>
      </c:scatterChart>
      <c:valAx>
        <c:axId val="56015488"/>
        <c:scaling>
          <c:orientation val="minMax"/>
          <c:max val="2100"/>
          <c:min val="1990"/>
        </c:scaling>
        <c:delete val="1"/>
        <c:axPos val="b"/>
        <c:majorGridlines>
          <c:spPr>
            <a:ln w="9525" cap="flat" cmpd="sng" algn="ctr">
              <a:noFill/>
              <a:round/>
            </a:ln>
            <a:effectLst/>
          </c:spPr>
        </c:majorGridlines>
        <c:numFmt formatCode="General" sourceLinked="1"/>
        <c:majorTickMark val="none"/>
        <c:minorTickMark val="none"/>
        <c:tickLblPos val="nextTo"/>
        <c:crossAx val="56021376"/>
        <c:crosses val="autoZero"/>
        <c:crossBetween val="midCat"/>
        <c:majorUnit val="10"/>
      </c:valAx>
      <c:valAx>
        <c:axId val="5602137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b="0" i="0" baseline="0" dirty="0">
                    <a:effectLst/>
                  </a:rPr>
                  <a:t>Gigatonnen CO</a:t>
                </a:r>
                <a:r>
                  <a:rPr lang="en-US" sz="900" b="0" i="0" baseline="-25000" dirty="0">
                    <a:effectLst/>
                  </a:rPr>
                  <a:t>2</a:t>
                </a:r>
                <a:r>
                  <a:rPr lang="en-US" sz="900" b="0" i="0" baseline="0" dirty="0">
                    <a:effectLst/>
                  </a:rPr>
                  <a:t> pro Jahr</a:t>
                </a:r>
              </a:p>
            </c:rich>
          </c:tx>
          <c:layout>
            <c:manualLayout>
              <c:xMode val="edge"/>
              <c:yMode val="edge"/>
              <c:x val="5.0595777045380465E-2"/>
              <c:y val="0.2068744121713319"/>
            </c:manualLayout>
          </c:layout>
          <c:overlay val="0"/>
          <c:spPr>
            <a:noFill/>
            <a:ln>
              <a:noFill/>
            </a:ln>
            <a:effectLst/>
          </c:spPr>
        </c:title>
        <c:numFmt formatCode="General" sourceLinked="1"/>
        <c:majorTickMark val="none"/>
        <c:minorTickMark val="none"/>
        <c:tickLblPos val="nextTo"/>
        <c:crossAx val="56015488"/>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dirty="0"/>
              <a:t>Gesamt CH</a:t>
            </a:r>
            <a:r>
              <a:rPr lang="en-US" sz="1200" b="1" baseline="-25000" dirty="0"/>
              <a:t>4</a:t>
            </a:r>
            <a:r>
              <a:rPr lang="en-US" sz="1200" b="1" dirty="0"/>
              <a:t> Emissionen</a:t>
            </a:r>
          </a:p>
        </c:rich>
      </c:tx>
      <c:layout/>
      <c:overlay val="0"/>
      <c:spPr>
        <a:noFill/>
        <a:ln>
          <a:noFill/>
        </a:ln>
        <a:effectLst/>
      </c:spPr>
    </c:title>
    <c:autoTitleDeleted val="0"/>
    <c:plotArea>
      <c:layout/>
      <c:scatterChart>
        <c:scatterStyle val="lineMarker"/>
        <c:varyColors val="0"/>
        <c:ser>
          <c:idx val="0"/>
          <c:order val="0"/>
          <c:tx>
            <c:strRef>
              <c:f>Output!$B$1</c:f>
              <c:strCache>
                <c:ptCount val="1"/>
                <c:pt idx="0">
                  <c:v>CI En-ROADS Ref (2019)</c:v>
                </c:pt>
              </c:strCache>
            </c:strRef>
          </c:tx>
          <c:spPr>
            <a:ln w="88900" cap="rnd">
              <a:solidFill>
                <a:srgbClr val="0432FF"/>
              </a:solidFill>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Ausgang!$B$3:$B$113</c:f>
              <c:numCache>
                <c:formatCode>General</c:formatCode>
                <c:ptCount val="111"/>
                <c:pt idx="0">
                  <c:v>278.41876220703125</c:v>
                </c:pt>
                <c:pt idx="1">
                  <c:v>281.56219482421875</c:v>
                </c:pt>
                <c:pt idx="2">
                  <c:v>284.8282470703125</c:v>
                </c:pt>
                <c:pt idx="3">
                  <c:v>288.19027709960937</c:v>
                </c:pt>
                <c:pt idx="4">
                  <c:v>291.55633544921875</c:v>
                </c:pt>
                <c:pt idx="5">
                  <c:v>294.93521118164062</c:v>
                </c:pt>
                <c:pt idx="6">
                  <c:v>298.33981323242187</c:v>
                </c:pt>
                <c:pt idx="7">
                  <c:v>301.78948974609375</c:v>
                </c:pt>
                <c:pt idx="8">
                  <c:v>305.281494140625</c:v>
                </c:pt>
                <c:pt idx="9">
                  <c:v>308.80007934570312</c:v>
                </c:pt>
                <c:pt idx="10">
                  <c:v>312.43167114257812</c:v>
                </c:pt>
                <c:pt idx="11">
                  <c:v>316.21002197265625</c:v>
                </c:pt>
                <c:pt idx="12">
                  <c:v>320.06295776367188</c:v>
                </c:pt>
                <c:pt idx="13">
                  <c:v>324.06829833984375</c:v>
                </c:pt>
                <c:pt idx="14">
                  <c:v>328.277587890625</c:v>
                </c:pt>
                <c:pt idx="15">
                  <c:v>332.7154541015625</c:v>
                </c:pt>
                <c:pt idx="16">
                  <c:v>337.33895874023437</c:v>
                </c:pt>
                <c:pt idx="17">
                  <c:v>342.16909790039062</c:v>
                </c:pt>
                <c:pt idx="18">
                  <c:v>347.16705322265625</c:v>
                </c:pt>
                <c:pt idx="19">
                  <c:v>352.17526245117187</c:v>
                </c:pt>
                <c:pt idx="20">
                  <c:v>357.166748046875</c:v>
                </c:pt>
                <c:pt idx="21">
                  <c:v>362.44723510742187</c:v>
                </c:pt>
                <c:pt idx="22">
                  <c:v>367.93960571289062</c:v>
                </c:pt>
                <c:pt idx="23">
                  <c:v>373.50003051757813</c:v>
                </c:pt>
                <c:pt idx="24">
                  <c:v>379.08071899414062</c:v>
                </c:pt>
                <c:pt idx="25">
                  <c:v>384.694091796875</c:v>
                </c:pt>
                <c:pt idx="26">
                  <c:v>390.31341552734375</c:v>
                </c:pt>
                <c:pt idx="27">
                  <c:v>395.88778686523437</c:v>
                </c:pt>
                <c:pt idx="28">
                  <c:v>401.3756103515625</c:v>
                </c:pt>
                <c:pt idx="29">
                  <c:v>406.75631713867187</c:v>
                </c:pt>
                <c:pt idx="30">
                  <c:v>411.9862060546875</c:v>
                </c:pt>
                <c:pt idx="31">
                  <c:v>417.041259765625</c:v>
                </c:pt>
                <c:pt idx="32">
                  <c:v>421.9298095703125</c:v>
                </c:pt>
                <c:pt idx="33">
                  <c:v>426.67132568359375</c:v>
                </c:pt>
                <c:pt idx="34">
                  <c:v>431.29312133789062</c:v>
                </c:pt>
                <c:pt idx="35">
                  <c:v>435.821533203125</c:v>
                </c:pt>
                <c:pt idx="36">
                  <c:v>440.27032470703125</c:v>
                </c:pt>
                <c:pt idx="37">
                  <c:v>444.6522216796875</c:v>
                </c:pt>
                <c:pt idx="38">
                  <c:v>448.98004150390625</c:v>
                </c:pt>
                <c:pt idx="39">
                  <c:v>453.26226806640625</c:v>
                </c:pt>
                <c:pt idx="40">
                  <c:v>457.50439453125</c:v>
                </c:pt>
                <c:pt idx="41">
                  <c:v>461.70697021484375</c:v>
                </c:pt>
                <c:pt idx="42">
                  <c:v>465.87521362304688</c:v>
                </c:pt>
                <c:pt idx="43">
                  <c:v>470.01171875</c:v>
                </c:pt>
                <c:pt idx="44">
                  <c:v>474.11441040039062</c:v>
                </c:pt>
                <c:pt idx="45">
                  <c:v>478.18057250976562</c:v>
                </c:pt>
                <c:pt idx="46">
                  <c:v>482.202392578125</c:v>
                </c:pt>
                <c:pt idx="47">
                  <c:v>486.18112182617188</c:v>
                </c:pt>
                <c:pt idx="48">
                  <c:v>490.11740112304687</c:v>
                </c:pt>
                <c:pt idx="49">
                  <c:v>494.00830078125</c:v>
                </c:pt>
                <c:pt idx="50">
                  <c:v>497.8494873046875</c:v>
                </c:pt>
                <c:pt idx="51">
                  <c:v>501.63693237304687</c:v>
                </c:pt>
                <c:pt idx="52">
                  <c:v>505.36264038085937</c:v>
                </c:pt>
                <c:pt idx="53">
                  <c:v>509.01806640625</c:v>
                </c:pt>
                <c:pt idx="54">
                  <c:v>512.594970703125</c:v>
                </c:pt>
                <c:pt idx="55">
                  <c:v>516.08544921875</c:v>
                </c:pt>
                <c:pt idx="56">
                  <c:v>519.48297119140625</c:v>
                </c:pt>
                <c:pt idx="57">
                  <c:v>522.78228759765625</c:v>
                </c:pt>
                <c:pt idx="58">
                  <c:v>525.97930908203125</c:v>
                </c:pt>
                <c:pt idx="59">
                  <c:v>529.07135009765625</c:v>
                </c:pt>
                <c:pt idx="60">
                  <c:v>532.05718994140625</c:v>
                </c:pt>
                <c:pt idx="61">
                  <c:v>534.93731689453125</c:v>
                </c:pt>
                <c:pt idx="62">
                  <c:v>537.7132568359375</c:v>
                </c:pt>
                <c:pt idx="63">
                  <c:v>540.38763427734375</c:v>
                </c:pt>
                <c:pt idx="64">
                  <c:v>542.96392822265625</c:v>
                </c:pt>
                <c:pt idx="65">
                  <c:v>545.44635009765625</c:v>
                </c:pt>
                <c:pt idx="66">
                  <c:v>547.83941650390625</c:v>
                </c:pt>
                <c:pt idx="67">
                  <c:v>550.1480712890625</c:v>
                </c:pt>
                <c:pt idx="68">
                  <c:v>552.37750244140625</c:v>
                </c:pt>
                <c:pt idx="69">
                  <c:v>554.5328369140625</c:v>
                </c:pt>
                <c:pt idx="70">
                  <c:v>556.61810302734375</c:v>
                </c:pt>
                <c:pt idx="71">
                  <c:v>558.63629150390625</c:v>
                </c:pt>
                <c:pt idx="72">
                  <c:v>560.58935546875</c:v>
                </c:pt>
                <c:pt idx="73">
                  <c:v>562.47869873046875</c:v>
                </c:pt>
                <c:pt idx="74">
                  <c:v>564.3050537109375</c:v>
                </c:pt>
                <c:pt idx="75">
                  <c:v>566.06878662109375</c:v>
                </c:pt>
                <c:pt idx="76">
                  <c:v>567.77008056640625</c:v>
                </c:pt>
                <c:pt idx="77">
                  <c:v>569.4090576171875</c:v>
                </c:pt>
                <c:pt idx="78">
                  <c:v>570.9857177734375</c:v>
                </c:pt>
                <c:pt idx="79">
                  <c:v>572.50042724609375</c:v>
                </c:pt>
                <c:pt idx="80">
                  <c:v>573.9537353515625</c:v>
                </c:pt>
                <c:pt idx="81">
                  <c:v>575.34674072265625</c:v>
                </c:pt>
                <c:pt idx="82">
                  <c:v>576.6810302734375</c:v>
                </c:pt>
                <c:pt idx="83">
                  <c:v>577.958740234375</c:v>
                </c:pt>
                <c:pt idx="84">
                  <c:v>579.182373046875</c:v>
                </c:pt>
                <c:pt idx="85">
                  <c:v>580.35467529296875</c:v>
                </c:pt>
                <c:pt idx="86">
                  <c:v>581.4786376953125</c:v>
                </c:pt>
                <c:pt idx="87">
                  <c:v>582.55718994140625</c:v>
                </c:pt>
                <c:pt idx="88">
                  <c:v>583.59326171875</c:v>
                </c:pt>
                <c:pt idx="89">
                  <c:v>584.58935546875</c:v>
                </c:pt>
                <c:pt idx="90">
                  <c:v>585.548095703125</c:v>
                </c:pt>
                <c:pt idx="91">
                  <c:v>586.4716796875</c:v>
                </c:pt>
                <c:pt idx="92">
                  <c:v>587.36224365234375</c:v>
                </c:pt>
                <c:pt idx="93">
                  <c:v>588.221923828125</c:v>
                </c:pt>
                <c:pt idx="94">
                  <c:v>589.052978515625</c:v>
                </c:pt>
                <c:pt idx="95">
                  <c:v>589.85699462890625</c:v>
                </c:pt>
                <c:pt idx="96">
                  <c:v>590.635009765625</c:v>
                </c:pt>
                <c:pt idx="97">
                  <c:v>591.387451171875</c:v>
                </c:pt>
                <c:pt idx="98">
                  <c:v>592.1148681640625</c:v>
                </c:pt>
                <c:pt idx="99">
                  <c:v>592.81781005859375</c:v>
                </c:pt>
                <c:pt idx="100">
                  <c:v>593.4971923828125</c:v>
                </c:pt>
                <c:pt idx="101">
                  <c:v>594.1536865234375</c:v>
                </c:pt>
                <c:pt idx="102">
                  <c:v>594.97479248046875</c:v>
                </c:pt>
                <c:pt idx="103">
                  <c:v>596.1102294921875</c:v>
                </c:pt>
                <c:pt idx="104">
                  <c:v>597.34344482421875</c:v>
                </c:pt>
                <c:pt idx="105">
                  <c:v>598.595458984375</c:v>
                </c:pt>
                <c:pt idx="106">
                  <c:v>599.83917236328125</c:v>
                </c:pt>
                <c:pt idx="107">
                  <c:v>601.06524658203125</c:v>
                </c:pt>
                <c:pt idx="108">
                  <c:v>602.27008056640625</c:v>
                </c:pt>
                <c:pt idx="109">
                  <c:v>603.45208740234375</c:v>
                </c:pt>
                <c:pt idx="110">
                  <c:v>604.60992431640625</c:v>
                </c:pt>
              </c:numCache>
            </c:numRef>
          </c:yVal>
          <c:smooth val="0"/>
          <c:extLst xmlns:c16r2="http://schemas.microsoft.com/office/drawing/2015/06/chart">
            <c:ext xmlns:c16="http://schemas.microsoft.com/office/drawing/2014/chart" uri="{C3380CC4-5D6E-409C-BE32-E72D297353CC}">
              <c16:uniqueId val="{00000000-76A5-F94E-99FE-E10133CEA7C8}"/>
            </c:ext>
          </c:extLst>
        </c:ser>
        <c:ser>
          <c:idx val="1"/>
          <c:order val="1"/>
          <c:tx>
            <c:strRef>
              <c:f>Ausgabe!$C$1</c:f>
              <c:strCache>
                <c:ptCount val="1"/>
                <c:pt idx="0">
                  <c:v>PBL IMAGE SSP2 Grundlinie (2016)</c:v>
                </c:pt>
              </c:strCache>
            </c:strRef>
          </c:tx>
          <c:spPr>
            <a:ln w="19050" cap="rnd">
              <a:solidFill>
                <a:srgbClr val="7030A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Ausgabe!$C$3:$C$113</c:f>
              <c:numCache>
                <c:formatCode>General</c:formatCode>
                <c:ptCount val="111"/>
                <c:pt idx="15">
                  <c:v>319.17208862304688</c:v>
                </c:pt>
                <c:pt idx="16">
                  <c:v>325.380126953125</c:v>
                </c:pt>
                <c:pt idx="17">
                  <c:v>331.58816528320312</c:v>
                </c:pt>
                <c:pt idx="18">
                  <c:v>337.79623413085937</c:v>
                </c:pt>
                <c:pt idx="19">
                  <c:v>344.0042724609375</c:v>
                </c:pt>
                <c:pt idx="20">
                  <c:v>350.21231079101562</c:v>
                </c:pt>
                <c:pt idx="21">
                  <c:v>354.80206298828125</c:v>
                </c:pt>
                <c:pt idx="22">
                  <c:v>359.39178466796875</c:v>
                </c:pt>
                <c:pt idx="23">
                  <c:v>363.98153686523437</c:v>
                </c:pt>
                <c:pt idx="24">
                  <c:v>368.57125854492187</c:v>
                </c:pt>
                <c:pt idx="25">
                  <c:v>373.1610107421875</c:v>
                </c:pt>
                <c:pt idx="26">
                  <c:v>377.75076293945312</c:v>
                </c:pt>
                <c:pt idx="27">
                  <c:v>382.34048461914062</c:v>
                </c:pt>
                <c:pt idx="28">
                  <c:v>386.93023681640625</c:v>
                </c:pt>
                <c:pt idx="29">
                  <c:v>391.51995849609375</c:v>
                </c:pt>
                <c:pt idx="30">
                  <c:v>396.10971069335937</c:v>
                </c:pt>
                <c:pt idx="31">
                  <c:v>399.63397216796875</c:v>
                </c:pt>
                <c:pt idx="32">
                  <c:v>403.158203125</c:v>
                </c:pt>
                <c:pt idx="33">
                  <c:v>406.68246459960937</c:v>
                </c:pt>
                <c:pt idx="34">
                  <c:v>410.20669555664062</c:v>
                </c:pt>
                <c:pt idx="35">
                  <c:v>413.73095703125</c:v>
                </c:pt>
                <c:pt idx="36">
                  <c:v>417.25521850585937</c:v>
                </c:pt>
                <c:pt idx="37">
                  <c:v>420.77944946289062</c:v>
                </c:pt>
                <c:pt idx="38">
                  <c:v>424.3037109375</c:v>
                </c:pt>
                <c:pt idx="39">
                  <c:v>427.82794189453125</c:v>
                </c:pt>
                <c:pt idx="40">
                  <c:v>431.35220336914062</c:v>
                </c:pt>
                <c:pt idx="41">
                  <c:v>433.32247924804687</c:v>
                </c:pt>
                <c:pt idx="42">
                  <c:v>435.29275512695312</c:v>
                </c:pt>
                <c:pt idx="43">
                  <c:v>437.26303100585937</c:v>
                </c:pt>
                <c:pt idx="44">
                  <c:v>439.23330688476562</c:v>
                </c:pt>
                <c:pt idx="45">
                  <c:v>441.20361328125</c:v>
                </c:pt>
                <c:pt idx="46">
                  <c:v>443.17388916015625</c:v>
                </c:pt>
                <c:pt idx="47">
                  <c:v>445.1441650390625</c:v>
                </c:pt>
                <c:pt idx="48">
                  <c:v>447.11444091796875</c:v>
                </c:pt>
                <c:pt idx="49">
                  <c:v>449.084716796875</c:v>
                </c:pt>
                <c:pt idx="50">
                  <c:v>451.05499267578125</c:v>
                </c:pt>
                <c:pt idx="51">
                  <c:v>452.25082397460937</c:v>
                </c:pt>
                <c:pt idx="52">
                  <c:v>453.44662475585937</c:v>
                </c:pt>
                <c:pt idx="53">
                  <c:v>454.6424560546875</c:v>
                </c:pt>
                <c:pt idx="54">
                  <c:v>455.83828735351562</c:v>
                </c:pt>
                <c:pt idx="55">
                  <c:v>457.03411865234375</c:v>
                </c:pt>
                <c:pt idx="56">
                  <c:v>458.22991943359375</c:v>
                </c:pt>
                <c:pt idx="57">
                  <c:v>459.42575073242187</c:v>
                </c:pt>
                <c:pt idx="58">
                  <c:v>460.62158203125</c:v>
                </c:pt>
                <c:pt idx="59">
                  <c:v>461.8173828125</c:v>
                </c:pt>
                <c:pt idx="60">
                  <c:v>463.01321411132812</c:v>
                </c:pt>
                <c:pt idx="61">
                  <c:v>462.72308349609375</c:v>
                </c:pt>
                <c:pt idx="62">
                  <c:v>462.43295288085937</c:v>
                </c:pt>
                <c:pt idx="63">
                  <c:v>462.142822265625</c:v>
                </c:pt>
                <c:pt idx="64">
                  <c:v>461.85269165039063</c:v>
                </c:pt>
                <c:pt idx="65">
                  <c:v>461.56256103515625</c:v>
                </c:pt>
                <c:pt idx="66">
                  <c:v>461.27243041992187</c:v>
                </c:pt>
                <c:pt idx="67">
                  <c:v>460.9822998046875</c:v>
                </c:pt>
                <c:pt idx="68">
                  <c:v>460.69216918945312</c:v>
                </c:pt>
                <c:pt idx="69">
                  <c:v>460.40203857421875</c:v>
                </c:pt>
                <c:pt idx="70">
                  <c:v>460.11190795898437</c:v>
                </c:pt>
                <c:pt idx="71">
                  <c:v>460.3936767578125</c:v>
                </c:pt>
                <c:pt idx="72">
                  <c:v>460.67547607421875</c:v>
                </c:pt>
                <c:pt idx="73">
                  <c:v>460.95724487304687</c:v>
                </c:pt>
                <c:pt idx="74">
                  <c:v>461.239013671875</c:v>
                </c:pt>
                <c:pt idx="75">
                  <c:v>461.52081298828125</c:v>
                </c:pt>
                <c:pt idx="76">
                  <c:v>461.80258178710937</c:v>
                </c:pt>
                <c:pt idx="77">
                  <c:v>462.0843505859375</c:v>
                </c:pt>
                <c:pt idx="78">
                  <c:v>462.36611938476562</c:v>
                </c:pt>
                <c:pt idx="79">
                  <c:v>462.64791870117187</c:v>
                </c:pt>
                <c:pt idx="80">
                  <c:v>462.9296875</c:v>
                </c:pt>
                <c:pt idx="81">
                  <c:v>463.17459106445312</c:v>
                </c:pt>
                <c:pt idx="82">
                  <c:v>463.41949462890625</c:v>
                </c:pt>
                <c:pt idx="83">
                  <c:v>463.66439819335937</c:v>
                </c:pt>
                <c:pt idx="84">
                  <c:v>463.9093017578125</c:v>
                </c:pt>
                <c:pt idx="85">
                  <c:v>464.1541748046875</c:v>
                </c:pt>
                <c:pt idx="86">
                  <c:v>464.39907836914062</c:v>
                </c:pt>
                <c:pt idx="87">
                  <c:v>464.64398193359375</c:v>
                </c:pt>
                <c:pt idx="88">
                  <c:v>464.88888549804687</c:v>
                </c:pt>
                <c:pt idx="89">
                  <c:v>465.1337890625</c:v>
                </c:pt>
                <c:pt idx="90">
                  <c:v>465.37869262695312</c:v>
                </c:pt>
                <c:pt idx="91">
                  <c:v>465.862548828125</c:v>
                </c:pt>
                <c:pt idx="92">
                  <c:v>466.34640502929687</c:v>
                </c:pt>
                <c:pt idx="93">
                  <c:v>466.83026123046875</c:v>
                </c:pt>
                <c:pt idx="94">
                  <c:v>467.31411743164062</c:v>
                </c:pt>
                <c:pt idx="95">
                  <c:v>467.7979736328125</c:v>
                </c:pt>
                <c:pt idx="96">
                  <c:v>468.2818603515625</c:v>
                </c:pt>
                <c:pt idx="97">
                  <c:v>468.76571655273438</c:v>
                </c:pt>
                <c:pt idx="98">
                  <c:v>469.24957275390625</c:v>
                </c:pt>
                <c:pt idx="99">
                  <c:v>469.73342895507812</c:v>
                </c:pt>
                <c:pt idx="100">
                  <c:v>470.21728515625</c:v>
                </c:pt>
                <c:pt idx="101">
                  <c:v>472.17431640625</c:v>
                </c:pt>
                <c:pt idx="102">
                  <c:v>474.13137817382812</c:v>
                </c:pt>
                <c:pt idx="103">
                  <c:v>476.08840942382812</c:v>
                </c:pt>
                <c:pt idx="104">
                  <c:v>478.04544067382812</c:v>
                </c:pt>
                <c:pt idx="105">
                  <c:v>480.00250244140625</c:v>
                </c:pt>
                <c:pt idx="106">
                  <c:v>481.95953369140625</c:v>
                </c:pt>
                <c:pt idx="107">
                  <c:v>483.91656494140625</c:v>
                </c:pt>
                <c:pt idx="108">
                  <c:v>485.87359619140625</c:v>
                </c:pt>
                <c:pt idx="109">
                  <c:v>487.83065795898437</c:v>
                </c:pt>
                <c:pt idx="110">
                  <c:v>489.78768920898437</c:v>
                </c:pt>
              </c:numCache>
            </c:numRef>
          </c:yVal>
          <c:smooth val="0"/>
          <c:extLst xmlns:c16r2="http://schemas.microsoft.com/office/drawing/2015/06/chart">
            <c:ext xmlns:c16="http://schemas.microsoft.com/office/drawing/2014/chart" uri="{C3380CC4-5D6E-409C-BE32-E72D297353CC}">
              <c16:uniqueId val="{00000001-76A5-F94E-99FE-E10133CEA7C8}"/>
            </c:ext>
          </c:extLst>
        </c:ser>
        <c:ser>
          <c:idx val="2"/>
          <c:order val="2"/>
          <c:tx>
            <c:strRef>
              <c:f>Ausgabe!$D$1</c:f>
              <c:strCache>
                <c:ptCount val="1"/>
                <c:pt idx="0">
                  <c:v>IIASA MESSAGE-GLOBIOM SSP2 Baseline (2016)</c:v>
                </c:pt>
              </c:strCache>
            </c:strRef>
          </c:tx>
          <c:spPr>
            <a:ln w="28575" cap="rnd">
              <a:solidFill>
                <a:schemeClr val="accent5">
                  <a:lumMod val="50000"/>
                </a:schemeClr>
              </a:solidFill>
              <a:prstDash val="dash"/>
              <a:round/>
            </a:ln>
            <a:effectLst/>
          </c:spPr>
          <c:marker>
            <c:symbol val="none"/>
          </c:marker>
          <c:dPt>
            <c:idx val="19"/>
            <c:bubble3D val="0"/>
            <c:extLst xmlns:c16r2="http://schemas.microsoft.com/office/drawing/2015/06/chart">
              <c:ext xmlns:c16="http://schemas.microsoft.com/office/drawing/2014/chart" uri="{C3380CC4-5D6E-409C-BE32-E72D297353CC}">
                <c16:uniqueId val="{00000002-76A5-F94E-99FE-E10133CEA7C8}"/>
              </c:ext>
            </c:extLst>
          </c:dPt>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Ausgang!$D$3:$D$113</c:f>
              <c:numCache>
                <c:formatCode>General</c:formatCode>
                <c:ptCount val="111"/>
                <c:pt idx="15">
                  <c:v>335.05999755859375</c:v>
                </c:pt>
                <c:pt idx="16">
                  <c:v>333.37460327148437</c:v>
                </c:pt>
                <c:pt idx="17">
                  <c:v>331.689208984375</c:v>
                </c:pt>
                <c:pt idx="18">
                  <c:v>330.0037841796875</c:v>
                </c:pt>
                <c:pt idx="19">
                  <c:v>328.31838989257812</c:v>
                </c:pt>
                <c:pt idx="20">
                  <c:v>326.63299560546875</c:v>
                </c:pt>
                <c:pt idx="21">
                  <c:v>328.40249633789062</c:v>
                </c:pt>
                <c:pt idx="22">
                  <c:v>330.1719970703125</c:v>
                </c:pt>
                <c:pt idx="23">
                  <c:v>331.94149780273437</c:v>
                </c:pt>
                <c:pt idx="24">
                  <c:v>333.71099853515625</c:v>
                </c:pt>
                <c:pt idx="25">
                  <c:v>335.48049926757812</c:v>
                </c:pt>
                <c:pt idx="26">
                  <c:v>337.25</c:v>
                </c:pt>
                <c:pt idx="27">
                  <c:v>339.01950073242187</c:v>
                </c:pt>
                <c:pt idx="28">
                  <c:v>340.78900146484375</c:v>
                </c:pt>
                <c:pt idx="29">
                  <c:v>342.55850219726562</c:v>
                </c:pt>
                <c:pt idx="30">
                  <c:v>344.3280029296875</c:v>
                </c:pt>
                <c:pt idx="31">
                  <c:v>347.00531005859375</c:v>
                </c:pt>
                <c:pt idx="32">
                  <c:v>349.6826171875</c:v>
                </c:pt>
                <c:pt idx="33">
                  <c:v>352.35989379882813</c:v>
                </c:pt>
                <c:pt idx="34">
                  <c:v>355.03720092773437</c:v>
                </c:pt>
                <c:pt idx="35">
                  <c:v>357.71450805664062</c:v>
                </c:pt>
                <c:pt idx="36">
                  <c:v>360.39181518554687</c:v>
                </c:pt>
                <c:pt idx="37">
                  <c:v>363.06912231445312</c:v>
                </c:pt>
                <c:pt idx="38">
                  <c:v>365.74639892578125</c:v>
                </c:pt>
                <c:pt idx="39">
                  <c:v>368.4237060546875</c:v>
                </c:pt>
                <c:pt idx="40">
                  <c:v>371.10101318359375</c:v>
                </c:pt>
                <c:pt idx="41">
                  <c:v>373.08642578125</c:v>
                </c:pt>
                <c:pt idx="42">
                  <c:v>375.07180786132812</c:v>
                </c:pt>
                <c:pt idx="43">
                  <c:v>377.05718994140625</c:v>
                </c:pt>
                <c:pt idx="44">
                  <c:v>379.0426025390625</c:v>
                </c:pt>
                <c:pt idx="45">
                  <c:v>381.02801513671875</c:v>
                </c:pt>
                <c:pt idx="46">
                  <c:v>383.01339721679687</c:v>
                </c:pt>
                <c:pt idx="47">
                  <c:v>384.998779296875</c:v>
                </c:pt>
                <c:pt idx="48">
                  <c:v>386.98419189453125</c:v>
                </c:pt>
                <c:pt idx="49">
                  <c:v>388.9696044921875</c:v>
                </c:pt>
                <c:pt idx="50">
                  <c:v>390.95498657226562</c:v>
                </c:pt>
                <c:pt idx="51">
                  <c:v>392.70819091796875</c:v>
                </c:pt>
                <c:pt idx="52">
                  <c:v>394.46139526367188</c:v>
                </c:pt>
                <c:pt idx="53">
                  <c:v>396.214599609375</c:v>
                </c:pt>
                <c:pt idx="54">
                  <c:v>397.96780395507812</c:v>
                </c:pt>
                <c:pt idx="55">
                  <c:v>399.72100830078125</c:v>
                </c:pt>
                <c:pt idx="56">
                  <c:v>401.47418212890625</c:v>
                </c:pt>
                <c:pt idx="57">
                  <c:v>403.22738647460937</c:v>
                </c:pt>
                <c:pt idx="58">
                  <c:v>404.9805908203125</c:v>
                </c:pt>
                <c:pt idx="59">
                  <c:v>406.73379516601562</c:v>
                </c:pt>
                <c:pt idx="60">
                  <c:v>408.48699951171875</c:v>
                </c:pt>
                <c:pt idx="61">
                  <c:v>409.77899169921875</c:v>
                </c:pt>
                <c:pt idx="62">
                  <c:v>411.07101440429687</c:v>
                </c:pt>
                <c:pt idx="63">
                  <c:v>412.36300659179687</c:v>
                </c:pt>
                <c:pt idx="64">
                  <c:v>413.65499877929687</c:v>
                </c:pt>
                <c:pt idx="65">
                  <c:v>414.947021484375</c:v>
                </c:pt>
                <c:pt idx="66">
                  <c:v>416.239013671875</c:v>
                </c:pt>
                <c:pt idx="67">
                  <c:v>417.531005859375</c:v>
                </c:pt>
                <c:pt idx="68">
                  <c:v>418.822998046875</c:v>
                </c:pt>
                <c:pt idx="69">
                  <c:v>420.11502075195312</c:v>
                </c:pt>
                <c:pt idx="70">
                  <c:v>421.40701293945312</c:v>
                </c:pt>
                <c:pt idx="71">
                  <c:v>422.17001342773437</c:v>
                </c:pt>
                <c:pt idx="72">
                  <c:v>422.93301391601562</c:v>
                </c:pt>
                <c:pt idx="73">
                  <c:v>423.69601440429687</c:v>
                </c:pt>
                <c:pt idx="74">
                  <c:v>424.45901489257812</c:v>
                </c:pt>
                <c:pt idx="75">
                  <c:v>425.22198486328125</c:v>
                </c:pt>
                <c:pt idx="76">
                  <c:v>425.9849853515625</c:v>
                </c:pt>
                <c:pt idx="77">
                  <c:v>426.74798583984375</c:v>
                </c:pt>
                <c:pt idx="78">
                  <c:v>427.510986328125</c:v>
                </c:pt>
                <c:pt idx="79">
                  <c:v>428.27398681640625</c:v>
                </c:pt>
                <c:pt idx="80">
                  <c:v>429.0369873046875</c:v>
                </c:pt>
                <c:pt idx="81">
                  <c:v>429.35598754882812</c:v>
                </c:pt>
                <c:pt idx="82">
                  <c:v>429.67498779296875</c:v>
                </c:pt>
                <c:pt idx="83">
                  <c:v>429.99398803710938</c:v>
                </c:pt>
                <c:pt idx="84">
                  <c:v>430.31298828125</c:v>
                </c:pt>
                <c:pt idx="85">
                  <c:v>430.63198852539062</c:v>
                </c:pt>
                <c:pt idx="86">
                  <c:v>430.95098876953125</c:v>
                </c:pt>
                <c:pt idx="87">
                  <c:v>431.26998901367187</c:v>
                </c:pt>
                <c:pt idx="88">
                  <c:v>431.5889892578125</c:v>
                </c:pt>
                <c:pt idx="89">
                  <c:v>431.90798950195312</c:v>
                </c:pt>
                <c:pt idx="90">
                  <c:v>432.22698974609375</c:v>
                </c:pt>
                <c:pt idx="91">
                  <c:v>432.01220703125</c:v>
                </c:pt>
                <c:pt idx="92">
                  <c:v>431.79739379882812</c:v>
                </c:pt>
                <c:pt idx="93">
                  <c:v>431.58258056640625</c:v>
                </c:pt>
                <c:pt idx="94">
                  <c:v>431.3677978515625</c:v>
                </c:pt>
                <c:pt idx="95">
                  <c:v>431.15301513671875</c:v>
                </c:pt>
                <c:pt idx="96">
                  <c:v>430.93820190429687</c:v>
                </c:pt>
                <c:pt idx="97">
                  <c:v>430.723388671875</c:v>
                </c:pt>
                <c:pt idx="98">
                  <c:v>430.50860595703125</c:v>
                </c:pt>
                <c:pt idx="99">
                  <c:v>430.2938232421875</c:v>
                </c:pt>
                <c:pt idx="100">
                  <c:v>430.07901000976562</c:v>
                </c:pt>
                <c:pt idx="101">
                  <c:v>428.9127197265625</c:v>
                </c:pt>
                <c:pt idx="102">
                  <c:v>427.74639892578125</c:v>
                </c:pt>
                <c:pt idx="103">
                  <c:v>426.58010864257812</c:v>
                </c:pt>
                <c:pt idx="104">
                  <c:v>425.41378784179687</c:v>
                </c:pt>
                <c:pt idx="105">
                  <c:v>424.24749755859375</c:v>
                </c:pt>
                <c:pt idx="106">
                  <c:v>423.08120727539062</c:v>
                </c:pt>
                <c:pt idx="107">
                  <c:v>421.91488647460937</c:v>
                </c:pt>
                <c:pt idx="108">
                  <c:v>420.74859619140625</c:v>
                </c:pt>
                <c:pt idx="109">
                  <c:v>419.582275390625</c:v>
                </c:pt>
                <c:pt idx="110">
                  <c:v>418.41598510742188</c:v>
                </c:pt>
              </c:numCache>
            </c:numRef>
          </c:yVal>
          <c:smooth val="0"/>
          <c:extLst xmlns:c16r2="http://schemas.microsoft.com/office/drawing/2015/06/chart">
            <c:ext xmlns:c16="http://schemas.microsoft.com/office/drawing/2014/chart" uri="{C3380CC4-5D6E-409C-BE32-E72D297353CC}">
              <c16:uniqueId val="{00000003-76A5-F94E-99FE-E10133CEA7C8}"/>
            </c:ext>
          </c:extLst>
        </c:ser>
        <c:ser>
          <c:idx val="12"/>
          <c:order val="3"/>
          <c:tx>
            <c:strRef>
              <c:f>Ausgabe!$E$1</c:f>
              <c:strCache>
                <c:ptCount val="1"/>
                <c:pt idx="0">
                  <c:v>NIES AIM/CGE SSP2 Grundlinie (2016)</c:v>
                </c:pt>
              </c:strCache>
            </c:strRef>
          </c:tx>
          <c:spPr>
            <a:ln w="19050" cap="rnd">
              <a:solidFill>
                <a:srgbClr val="00B0F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Ausgang!$E$3:$E$30</c:f>
              <c:numCache>
                <c:formatCode>General</c:formatCode>
                <c:ptCount val="28"/>
                <c:pt idx="15">
                  <c:v>350.27230834960937</c:v>
                </c:pt>
                <c:pt idx="16">
                  <c:v>354.8807373046875</c:v>
                </c:pt>
                <c:pt idx="17">
                  <c:v>359.48919677734375</c:v>
                </c:pt>
                <c:pt idx="18">
                  <c:v>364.09762573242187</c:v>
                </c:pt>
                <c:pt idx="19">
                  <c:v>368.70608520507812</c:v>
                </c:pt>
                <c:pt idx="20">
                  <c:v>373.31451416015625</c:v>
                </c:pt>
                <c:pt idx="21">
                  <c:v>378.23873901367187</c:v>
                </c:pt>
                <c:pt idx="22">
                  <c:v>383.1629638671875</c:v>
                </c:pt>
                <c:pt idx="23">
                  <c:v>388.08718872070312</c:v>
                </c:pt>
                <c:pt idx="24">
                  <c:v>393.01141357421875</c:v>
                </c:pt>
                <c:pt idx="25">
                  <c:v>397.9356689453125</c:v>
                </c:pt>
                <c:pt idx="26">
                  <c:v>402.85989379882812</c:v>
                </c:pt>
                <c:pt idx="27">
                  <c:v>407.78411865234375</c:v>
                </c:pt>
              </c:numCache>
            </c:numRef>
          </c:yVal>
          <c:smooth val="0"/>
          <c:extLst xmlns:c16r2="http://schemas.microsoft.com/office/drawing/2015/06/chart">
            <c:ext xmlns:c16="http://schemas.microsoft.com/office/drawing/2014/chart" uri="{C3380CC4-5D6E-409C-BE32-E72D297353CC}">
              <c16:uniqueId val="{00000004-76A5-F94E-99FE-E10133CEA7C8}"/>
            </c:ext>
          </c:extLst>
        </c:ser>
        <c:ser>
          <c:idx val="3"/>
          <c:order val="4"/>
          <c:tx>
            <c:strRef>
              <c:f>Ausgabe!$F$1</c:f>
              <c:strCache>
                <c:ptCount val="1"/>
                <c:pt idx="0">
                  <c:v>PNNL GCAM4 SSP2 Grundlinie (2016)</c:v>
                </c:pt>
              </c:strCache>
            </c:strRef>
          </c:tx>
          <c:spPr>
            <a:ln w="19050" cap="rnd">
              <a:solidFill>
                <a:srgbClr val="FF0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Ausgang!$F$3:$F$113</c:f>
              <c:numCache>
                <c:formatCode>General</c:formatCode>
                <c:ptCount val="111"/>
                <c:pt idx="15">
                  <c:v>342.80758666992187</c:v>
                </c:pt>
                <c:pt idx="16">
                  <c:v>347.90383911132812</c:v>
                </c:pt>
                <c:pt idx="17">
                  <c:v>353.00009155273437</c:v>
                </c:pt>
                <c:pt idx="18">
                  <c:v>358.0963134765625</c:v>
                </c:pt>
                <c:pt idx="19">
                  <c:v>363.19256591796875</c:v>
                </c:pt>
                <c:pt idx="20">
                  <c:v>368.288818359375</c:v>
                </c:pt>
                <c:pt idx="21">
                  <c:v>370.80926513671875</c:v>
                </c:pt>
                <c:pt idx="22">
                  <c:v>373.32968139648438</c:v>
                </c:pt>
                <c:pt idx="23">
                  <c:v>375.85012817382812</c:v>
                </c:pt>
                <c:pt idx="24">
                  <c:v>378.37057495117187</c:v>
                </c:pt>
                <c:pt idx="25">
                  <c:v>380.8909912109375</c:v>
                </c:pt>
                <c:pt idx="26">
                  <c:v>383.41143798828125</c:v>
                </c:pt>
                <c:pt idx="27">
                  <c:v>385.931884765625</c:v>
                </c:pt>
                <c:pt idx="28">
                  <c:v>388.45233154296875</c:v>
                </c:pt>
                <c:pt idx="29">
                  <c:v>390.97274780273437</c:v>
                </c:pt>
                <c:pt idx="30">
                  <c:v>393.49319458007812</c:v>
                </c:pt>
                <c:pt idx="31">
                  <c:v>399.82662963867187</c:v>
                </c:pt>
                <c:pt idx="32">
                  <c:v>406.16006469726562</c:v>
                </c:pt>
                <c:pt idx="33">
                  <c:v>412.49349975585937</c:v>
                </c:pt>
                <c:pt idx="34">
                  <c:v>418.82693481445312</c:v>
                </c:pt>
                <c:pt idx="35">
                  <c:v>425.16033935546875</c:v>
                </c:pt>
                <c:pt idx="36">
                  <c:v>431.4937744140625</c:v>
                </c:pt>
                <c:pt idx="37">
                  <c:v>437.82720947265625</c:v>
                </c:pt>
                <c:pt idx="38">
                  <c:v>444.16064453125</c:v>
                </c:pt>
                <c:pt idx="39">
                  <c:v>450.49407958984375</c:v>
                </c:pt>
                <c:pt idx="40">
                  <c:v>456.8275146484375</c:v>
                </c:pt>
                <c:pt idx="41">
                  <c:v>461.56716918945312</c:v>
                </c:pt>
                <c:pt idx="42">
                  <c:v>466.30685424804687</c:v>
                </c:pt>
                <c:pt idx="43">
                  <c:v>471.0465087890625</c:v>
                </c:pt>
                <c:pt idx="44">
                  <c:v>475.78619384765625</c:v>
                </c:pt>
                <c:pt idx="45">
                  <c:v>480.52584838867187</c:v>
                </c:pt>
                <c:pt idx="46">
                  <c:v>485.2655029296875</c:v>
                </c:pt>
                <c:pt idx="47">
                  <c:v>490.00518798828125</c:v>
                </c:pt>
                <c:pt idx="48">
                  <c:v>494.74484252929687</c:v>
                </c:pt>
                <c:pt idx="49">
                  <c:v>499.48452758789062</c:v>
                </c:pt>
                <c:pt idx="50">
                  <c:v>504.22418212890625</c:v>
                </c:pt>
                <c:pt idx="51">
                  <c:v>508.0025634765625</c:v>
                </c:pt>
                <c:pt idx="52">
                  <c:v>511.78094482421875</c:v>
                </c:pt>
                <c:pt idx="53">
                  <c:v>515.559326171875</c:v>
                </c:pt>
                <c:pt idx="54">
                  <c:v>519.33770751953125</c:v>
                </c:pt>
                <c:pt idx="55">
                  <c:v>523.1160888671875</c:v>
                </c:pt>
                <c:pt idx="56">
                  <c:v>526.89447021484375</c:v>
                </c:pt>
                <c:pt idx="57">
                  <c:v>530.6728515625</c:v>
                </c:pt>
                <c:pt idx="58">
                  <c:v>534.45123291015625</c:v>
                </c:pt>
                <c:pt idx="59">
                  <c:v>538.2296142578125</c:v>
                </c:pt>
                <c:pt idx="60">
                  <c:v>542.00799560546875</c:v>
                </c:pt>
                <c:pt idx="61">
                  <c:v>544.794921875</c:v>
                </c:pt>
                <c:pt idx="62">
                  <c:v>547.58184814453125</c:v>
                </c:pt>
                <c:pt idx="63">
                  <c:v>550.3687744140625</c:v>
                </c:pt>
                <c:pt idx="64">
                  <c:v>553.15570068359375</c:v>
                </c:pt>
                <c:pt idx="65">
                  <c:v>555.942626953125</c:v>
                </c:pt>
                <c:pt idx="66">
                  <c:v>558.7294921875</c:v>
                </c:pt>
                <c:pt idx="67">
                  <c:v>561.51641845703125</c:v>
                </c:pt>
                <c:pt idx="68">
                  <c:v>564.3033447265625</c:v>
                </c:pt>
                <c:pt idx="69">
                  <c:v>567.09027099609375</c:v>
                </c:pt>
                <c:pt idx="70">
                  <c:v>569.877197265625</c:v>
                </c:pt>
                <c:pt idx="71">
                  <c:v>572.6224365234375</c:v>
                </c:pt>
                <c:pt idx="72">
                  <c:v>575.36773681640625</c:v>
                </c:pt>
                <c:pt idx="73">
                  <c:v>578.11297607421875</c:v>
                </c:pt>
                <c:pt idx="74">
                  <c:v>580.85821533203125</c:v>
                </c:pt>
                <c:pt idx="75">
                  <c:v>583.603515625</c:v>
                </c:pt>
                <c:pt idx="76">
                  <c:v>586.3487548828125</c:v>
                </c:pt>
                <c:pt idx="77">
                  <c:v>589.093994140625</c:v>
                </c:pt>
                <c:pt idx="78">
                  <c:v>591.8392333984375</c:v>
                </c:pt>
                <c:pt idx="79">
                  <c:v>594.58453369140625</c:v>
                </c:pt>
                <c:pt idx="80">
                  <c:v>597.32977294921875</c:v>
                </c:pt>
                <c:pt idx="81">
                  <c:v>598.8984375</c:v>
                </c:pt>
                <c:pt idx="82">
                  <c:v>600.4671630859375</c:v>
                </c:pt>
                <c:pt idx="83">
                  <c:v>602.03582763671875</c:v>
                </c:pt>
                <c:pt idx="84">
                  <c:v>603.60455322265625</c:v>
                </c:pt>
                <c:pt idx="85">
                  <c:v>605.1732177734375</c:v>
                </c:pt>
                <c:pt idx="86">
                  <c:v>606.74188232421875</c:v>
                </c:pt>
                <c:pt idx="87">
                  <c:v>608.31060791015625</c:v>
                </c:pt>
                <c:pt idx="88">
                  <c:v>609.8792724609375</c:v>
                </c:pt>
                <c:pt idx="89">
                  <c:v>611.447998046875</c:v>
                </c:pt>
                <c:pt idx="90">
                  <c:v>613.01666259765625</c:v>
                </c:pt>
                <c:pt idx="91">
                  <c:v>613.84515380859375</c:v>
                </c:pt>
                <c:pt idx="92">
                  <c:v>614.6737060546875</c:v>
                </c:pt>
                <c:pt idx="93">
                  <c:v>615.502197265625</c:v>
                </c:pt>
                <c:pt idx="94">
                  <c:v>616.3306884765625</c:v>
                </c:pt>
                <c:pt idx="95">
                  <c:v>617.1591796875</c:v>
                </c:pt>
                <c:pt idx="96">
                  <c:v>617.98773193359375</c:v>
                </c:pt>
                <c:pt idx="97">
                  <c:v>618.81622314453125</c:v>
                </c:pt>
                <c:pt idx="98">
                  <c:v>619.64471435546875</c:v>
                </c:pt>
                <c:pt idx="99">
                  <c:v>620.4732666015625</c:v>
                </c:pt>
                <c:pt idx="100">
                  <c:v>621.3017578125</c:v>
                </c:pt>
                <c:pt idx="101">
                  <c:v>622.084716796875</c:v>
                </c:pt>
                <c:pt idx="102">
                  <c:v>622.86761474609375</c:v>
                </c:pt>
                <c:pt idx="103">
                  <c:v>623.65057373046875</c:v>
                </c:pt>
                <c:pt idx="104">
                  <c:v>624.43353271484375</c:v>
                </c:pt>
                <c:pt idx="105">
                  <c:v>625.2164306640625</c:v>
                </c:pt>
                <c:pt idx="106">
                  <c:v>625.9993896484375</c:v>
                </c:pt>
                <c:pt idx="107">
                  <c:v>626.7823486328125</c:v>
                </c:pt>
                <c:pt idx="108">
                  <c:v>627.5653076171875</c:v>
                </c:pt>
                <c:pt idx="109">
                  <c:v>628.34820556640625</c:v>
                </c:pt>
                <c:pt idx="110">
                  <c:v>629.13116455078125</c:v>
                </c:pt>
              </c:numCache>
            </c:numRef>
          </c:yVal>
          <c:smooth val="0"/>
          <c:extLst xmlns:c16r2="http://schemas.microsoft.com/office/drawing/2015/06/chart">
            <c:ext xmlns:c16="http://schemas.microsoft.com/office/drawing/2014/chart" uri="{C3380CC4-5D6E-409C-BE32-E72D297353CC}">
              <c16:uniqueId val="{00000005-76A5-F94E-99FE-E10133CEA7C8}"/>
            </c:ext>
          </c:extLst>
        </c:ser>
        <c:ser>
          <c:idx val="10"/>
          <c:order val="5"/>
          <c:tx>
            <c:strRef>
              <c:f>Ausgabe!$G$1</c:f>
              <c:strCache>
                <c:ptCount val="1"/>
                <c:pt idx="0">
                  <c:v>PIK REMIND-MAGPIE SSP2 Grundlinie (2016)</c:v>
                </c:pt>
              </c:strCache>
            </c:strRef>
          </c:tx>
          <c:spPr>
            <a:ln w="19050" cap="rnd">
              <a:solidFill>
                <a:srgbClr val="4E8F0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Ausgang!$G$3:$G$113</c:f>
              <c:numCache>
                <c:formatCode>General</c:formatCode>
                <c:ptCount val="111"/>
                <c:pt idx="15">
                  <c:v>333.464599609375</c:v>
                </c:pt>
                <c:pt idx="16">
                  <c:v>340.73922729492187</c:v>
                </c:pt>
                <c:pt idx="17">
                  <c:v>348.01385498046875</c:v>
                </c:pt>
                <c:pt idx="18">
                  <c:v>355.2884521484375</c:v>
                </c:pt>
                <c:pt idx="19">
                  <c:v>362.56307983398437</c:v>
                </c:pt>
                <c:pt idx="20">
                  <c:v>369.83770751953125</c:v>
                </c:pt>
                <c:pt idx="21">
                  <c:v>372.1943359375</c:v>
                </c:pt>
                <c:pt idx="22">
                  <c:v>374.55096435546875</c:v>
                </c:pt>
                <c:pt idx="23">
                  <c:v>376.9075927734375</c:v>
                </c:pt>
                <c:pt idx="24">
                  <c:v>379.26422119140625</c:v>
                </c:pt>
                <c:pt idx="25">
                  <c:v>381.620849609375</c:v>
                </c:pt>
                <c:pt idx="26">
                  <c:v>383.97747802734375</c:v>
                </c:pt>
                <c:pt idx="27">
                  <c:v>386.3341064453125</c:v>
                </c:pt>
                <c:pt idx="28">
                  <c:v>388.69073486328125</c:v>
                </c:pt>
                <c:pt idx="29">
                  <c:v>391.04736328125</c:v>
                </c:pt>
                <c:pt idx="30">
                  <c:v>393.40399169921875</c:v>
                </c:pt>
                <c:pt idx="31">
                  <c:v>396.53457641601562</c:v>
                </c:pt>
                <c:pt idx="32">
                  <c:v>399.6651611328125</c:v>
                </c:pt>
                <c:pt idx="33">
                  <c:v>402.79574584960937</c:v>
                </c:pt>
                <c:pt idx="34">
                  <c:v>405.92633056640625</c:v>
                </c:pt>
                <c:pt idx="35">
                  <c:v>409.056884765625</c:v>
                </c:pt>
                <c:pt idx="36">
                  <c:v>412.18746948242187</c:v>
                </c:pt>
                <c:pt idx="37">
                  <c:v>415.31805419921875</c:v>
                </c:pt>
                <c:pt idx="38">
                  <c:v>418.44863891601562</c:v>
                </c:pt>
                <c:pt idx="39">
                  <c:v>421.5792236328125</c:v>
                </c:pt>
                <c:pt idx="40">
                  <c:v>424.70980834960937</c:v>
                </c:pt>
                <c:pt idx="41">
                  <c:v>428.99795532226562</c:v>
                </c:pt>
                <c:pt idx="42">
                  <c:v>433.2861328125</c:v>
                </c:pt>
                <c:pt idx="43">
                  <c:v>437.57427978515625</c:v>
                </c:pt>
                <c:pt idx="44">
                  <c:v>441.86245727539062</c:v>
                </c:pt>
                <c:pt idx="45">
                  <c:v>446.15060424804687</c:v>
                </c:pt>
                <c:pt idx="46">
                  <c:v>450.43875122070312</c:v>
                </c:pt>
                <c:pt idx="47">
                  <c:v>454.7269287109375</c:v>
                </c:pt>
                <c:pt idx="48">
                  <c:v>459.01507568359375</c:v>
                </c:pt>
                <c:pt idx="49">
                  <c:v>463.30325317382812</c:v>
                </c:pt>
                <c:pt idx="50">
                  <c:v>467.59140014648437</c:v>
                </c:pt>
                <c:pt idx="51">
                  <c:v>471.1370849609375</c:v>
                </c:pt>
                <c:pt idx="52">
                  <c:v>474.68276977539062</c:v>
                </c:pt>
                <c:pt idx="53">
                  <c:v>478.22848510742187</c:v>
                </c:pt>
                <c:pt idx="54">
                  <c:v>481.774169921875</c:v>
                </c:pt>
                <c:pt idx="55">
                  <c:v>485.31985473632812</c:v>
                </c:pt>
                <c:pt idx="56">
                  <c:v>488.86553955078125</c:v>
                </c:pt>
                <c:pt idx="57">
                  <c:v>492.41122436523437</c:v>
                </c:pt>
                <c:pt idx="58">
                  <c:v>495.95693969726562</c:v>
                </c:pt>
                <c:pt idx="59">
                  <c:v>499.50262451171875</c:v>
                </c:pt>
                <c:pt idx="60">
                  <c:v>503.04830932617188</c:v>
                </c:pt>
                <c:pt idx="61">
                  <c:v>505.37353515625</c:v>
                </c:pt>
                <c:pt idx="62">
                  <c:v>507.69879150390625</c:v>
                </c:pt>
                <c:pt idx="63">
                  <c:v>510.0240478515625</c:v>
                </c:pt>
                <c:pt idx="64">
                  <c:v>512.3492431640625</c:v>
                </c:pt>
                <c:pt idx="65">
                  <c:v>514.67449951171875</c:v>
                </c:pt>
                <c:pt idx="66">
                  <c:v>516.999755859375</c:v>
                </c:pt>
                <c:pt idx="67">
                  <c:v>519.32501220703125</c:v>
                </c:pt>
                <c:pt idx="68">
                  <c:v>521.6502685546875</c:v>
                </c:pt>
                <c:pt idx="69">
                  <c:v>523.9754638671875</c:v>
                </c:pt>
                <c:pt idx="70">
                  <c:v>526.30072021484375</c:v>
                </c:pt>
                <c:pt idx="71">
                  <c:v>526.19219970703125</c:v>
                </c:pt>
                <c:pt idx="72">
                  <c:v>526.08367919921875</c:v>
                </c:pt>
                <c:pt idx="73">
                  <c:v>525.97509765625</c:v>
                </c:pt>
                <c:pt idx="74">
                  <c:v>525.8665771484375</c:v>
                </c:pt>
                <c:pt idx="75">
                  <c:v>525.758056640625</c:v>
                </c:pt>
                <c:pt idx="76">
                  <c:v>525.6495361328125</c:v>
                </c:pt>
                <c:pt idx="77">
                  <c:v>525.541015625</c:v>
                </c:pt>
                <c:pt idx="78">
                  <c:v>525.43243408203125</c:v>
                </c:pt>
                <c:pt idx="79">
                  <c:v>525.32391357421875</c:v>
                </c:pt>
                <c:pt idx="80">
                  <c:v>525.21539306640625</c:v>
                </c:pt>
                <c:pt idx="81">
                  <c:v>524.143310546875</c:v>
                </c:pt>
                <c:pt idx="82">
                  <c:v>523.0711669921875</c:v>
                </c:pt>
                <c:pt idx="83">
                  <c:v>521.99908447265625</c:v>
                </c:pt>
                <c:pt idx="84">
                  <c:v>520.927001953125</c:v>
                </c:pt>
                <c:pt idx="85">
                  <c:v>519.8548583984375</c:v>
                </c:pt>
                <c:pt idx="86">
                  <c:v>518.78277587890625</c:v>
                </c:pt>
                <c:pt idx="87">
                  <c:v>517.710693359375</c:v>
                </c:pt>
                <c:pt idx="88">
                  <c:v>516.63861083984375</c:v>
                </c:pt>
                <c:pt idx="89">
                  <c:v>515.56646728515625</c:v>
                </c:pt>
                <c:pt idx="90">
                  <c:v>514.494384765625</c:v>
                </c:pt>
                <c:pt idx="91">
                  <c:v>511.77197265625</c:v>
                </c:pt>
                <c:pt idx="92">
                  <c:v>509.049560546875</c:v>
                </c:pt>
                <c:pt idx="93">
                  <c:v>506.3271484375</c:v>
                </c:pt>
                <c:pt idx="94">
                  <c:v>503.604736328125</c:v>
                </c:pt>
                <c:pt idx="95">
                  <c:v>500.88232421875</c:v>
                </c:pt>
                <c:pt idx="96">
                  <c:v>498.15994262695312</c:v>
                </c:pt>
                <c:pt idx="97">
                  <c:v>495.43753051757812</c:v>
                </c:pt>
                <c:pt idx="98">
                  <c:v>492.71511840820312</c:v>
                </c:pt>
                <c:pt idx="99">
                  <c:v>489.99270629882812</c:v>
                </c:pt>
                <c:pt idx="100">
                  <c:v>487.27029418945312</c:v>
                </c:pt>
                <c:pt idx="101">
                  <c:v>483.1212158203125</c:v>
                </c:pt>
                <c:pt idx="102">
                  <c:v>478.97216796875</c:v>
                </c:pt>
                <c:pt idx="103">
                  <c:v>474.82308959960937</c:v>
                </c:pt>
                <c:pt idx="104">
                  <c:v>470.67401123046875</c:v>
                </c:pt>
                <c:pt idx="105">
                  <c:v>466.52496337890625</c:v>
                </c:pt>
                <c:pt idx="106">
                  <c:v>462.37588500976562</c:v>
                </c:pt>
                <c:pt idx="107">
                  <c:v>458.226806640625</c:v>
                </c:pt>
                <c:pt idx="108">
                  <c:v>454.07772827148437</c:v>
                </c:pt>
                <c:pt idx="109">
                  <c:v>449.92868041992187</c:v>
                </c:pt>
                <c:pt idx="110">
                  <c:v>445.77960205078125</c:v>
                </c:pt>
              </c:numCache>
            </c:numRef>
          </c:yVal>
          <c:smooth val="0"/>
          <c:extLst xmlns:c16r2="http://schemas.microsoft.com/office/drawing/2015/06/chart">
            <c:ext xmlns:c16="http://schemas.microsoft.com/office/drawing/2014/chart" uri="{C3380CC4-5D6E-409C-BE32-E72D297353CC}">
              <c16:uniqueId val="{00000006-76A5-F94E-99FE-E10133CEA7C8}"/>
            </c:ext>
          </c:extLst>
        </c:ser>
        <c:ser>
          <c:idx val="4"/>
          <c:order val="6"/>
          <c:tx>
            <c:strRef>
              <c:f>Ausgabe!$H$1</c:f>
              <c:strCache>
                <c:ptCount val="1"/>
                <c:pt idx="0">
                  <c:v>EIEE WITCH-GLOBIOM SSP2 Grundlinie (2016)</c:v>
                </c:pt>
              </c:strCache>
            </c:strRef>
          </c:tx>
          <c:spPr>
            <a:ln w="28575" cap="rnd">
              <a:solidFill>
                <a:srgbClr val="FFC00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Ausgang!$H$3:$H$113</c:f>
              <c:numCache>
                <c:formatCode>General</c:formatCode>
                <c:ptCount val="111"/>
                <c:pt idx="15">
                  <c:v>347.23663330078125</c:v>
                </c:pt>
                <c:pt idx="16">
                  <c:v>352.43551635742187</c:v>
                </c:pt>
                <c:pt idx="17">
                  <c:v>357.6343994140625</c:v>
                </c:pt>
                <c:pt idx="18">
                  <c:v>362.83328247070312</c:v>
                </c:pt>
                <c:pt idx="19">
                  <c:v>368.03216552734375</c:v>
                </c:pt>
                <c:pt idx="20">
                  <c:v>373.23104858398437</c:v>
                </c:pt>
                <c:pt idx="21">
                  <c:v>379.295654296875</c:v>
                </c:pt>
                <c:pt idx="22">
                  <c:v>385.3602294921875</c:v>
                </c:pt>
                <c:pt idx="23">
                  <c:v>391.42483520507813</c:v>
                </c:pt>
                <c:pt idx="24">
                  <c:v>397.48944091796875</c:v>
                </c:pt>
                <c:pt idx="25">
                  <c:v>403.55401611328125</c:v>
                </c:pt>
                <c:pt idx="26">
                  <c:v>409.61862182617187</c:v>
                </c:pt>
                <c:pt idx="27">
                  <c:v>415.6832275390625</c:v>
                </c:pt>
                <c:pt idx="28">
                  <c:v>421.74783325195312</c:v>
                </c:pt>
                <c:pt idx="29">
                  <c:v>427.81240844726562</c:v>
                </c:pt>
                <c:pt idx="30">
                  <c:v>433.87701416015625</c:v>
                </c:pt>
                <c:pt idx="31">
                  <c:v>439.19955444335937</c:v>
                </c:pt>
                <c:pt idx="32">
                  <c:v>444.5220947265625</c:v>
                </c:pt>
                <c:pt idx="33">
                  <c:v>449.8446044921875</c:v>
                </c:pt>
                <c:pt idx="34">
                  <c:v>455.16714477539062</c:v>
                </c:pt>
                <c:pt idx="35">
                  <c:v>460.48968505859375</c:v>
                </c:pt>
                <c:pt idx="36">
                  <c:v>465.81222534179687</c:v>
                </c:pt>
                <c:pt idx="37">
                  <c:v>471.134765625</c:v>
                </c:pt>
                <c:pt idx="38">
                  <c:v>476.457275390625</c:v>
                </c:pt>
                <c:pt idx="39">
                  <c:v>481.77981567382812</c:v>
                </c:pt>
                <c:pt idx="40">
                  <c:v>487.10235595703125</c:v>
                </c:pt>
                <c:pt idx="41">
                  <c:v>491.43392944335937</c:v>
                </c:pt>
                <c:pt idx="42">
                  <c:v>495.7655029296875</c:v>
                </c:pt>
                <c:pt idx="43">
                  <c:v>500.09707641601563</c:v>
                </c:pt>
                <c:pt idx="44">
                  <c:v>504.42864990234375</c:v>
                </c:pt>
                <c:pt idx="45">
                  <c:v>508.76022338867188</c:v>
                </c:pt>
                <c:pt idx="46">
                  <c:v>513.091796875</c:v>
                </c:pt>
                <c:pt idx="47">
                  <c:v>517.42333984375</c:v>
                </c:pt>
                <c:pt idx="48">
                  <c:v>521.75494384765625</c:v>
                </c:pt>
                <c:pt idx="49">
                  <c:v>526.0865478515625</c:v>
                </c:pt>
                <c:pt idx="50">
                  <c:v>530.4180908203125</c:v>
                </c:pt>
                <c:pt idx="51">
                  <c:v>533.89935302734375</c:v>
                </c:pt>
                <c:pt idx="52">
                  <c:v>537.38055419921875</c:v>
                </c:pt>
                <c:pt idx="53">
                  <c:v>540.86181640625</c:v>
                </c:pt>
                <c:pt idx="54">
                  <c:v>544.343017578125</c:v>
                </c:pt>
                <c:pt idx="55">
                  <c:v>547.82427978515625</c:v>
                </c:pt>
                <c:pt idx="56">
                  <c:v>551.3055419921875</c:v>
                </c:pt>
                <c:pt idx="57">
                  <c:v>554.7867431640625</c:v>
                </c:pt>
                <c:pt idx="58">
                  <c:v>558.26800537109375</c:v>
                </c:pt>
                <c:pt idx="59">
                  <c:v>561.74920654296875</c:v>
                </c:pt>
                <c:pt idx="60">
                  <c:v>565.23046875</c:v>
                </c:pt>
                <c:pt idx="61">
                  <c:v>567.852294921875</c:v>
                </c:pt>
                <c:pt idx="62">
                  <c:v>570.47406005859375</c:v>
                </c:pt>
                <c:pt idx="63">
                  <c:v>573.09588623046875</c:v>
                </c:pt>
                <c:pt idx="64">
                  <c:v>575.7176513671875</c:v>
                </c:pt>
                <c:pt idx="65">
                  <c:v>578.3394775390625</c:v>
                </c:pt>
                <c:pt idx="66">
                  <c:v>580.9613037109375</c:v>
                </c:pt>
                <c:pt idx="67">
                  <c:v>583.58306884765625</c:v>
                </c:pt>
                <c:pt idx="68">
                  <c:v>586.20489501953125</c:v>
                </c:pt>
                <c:pt idx="69">
                  <c:v>588.82666015625</c:v>
                </c:pt>
                <c:pt idx="70">
                  <c:v>591.448486328125</c:v>
                </c:pt>
                <c:pt idx="71">
                  <c:v>592.9876708984375</c:v>
                </c:pt>
                <c:pt idx="72">
                  <c:v>594.52679443359375</c:v>
                </c:pt>
                <c:pt idx="73">
                  <c:v>596.06597900390625</c:v>
                </c:pt>
                <c:pt idx="74">
                  <c:v>597.60516357421875</c:v>
                </c:pt>
                <c:pt idx="75">
                  <c:v>599.144287109375</c:v>
                </c:pt>
                <c:pt idx="76">
                  <c:v>600.6834716796875</c:v>
                </c:pt>
                <c:pt idx="77">
                  <c:v>602.22265625</c:v>
                </c:pt>
                <c:pt idx="78">
                  <c:v>603.7618408203125</c:v>
                </c:pt>
                <c:pt idx="79">
                  <c:v>605.30096435546875</c:v>
                </c:pt>
                <c:pt idx="80">
                  <c:v>606.84014892578125</c:v>
                </c:pt>
                <c:pt idx="81">
                  <c:v>607.19366455078125</c:v>
                </c:pt>
                <c:pt idx="82">
                  <c:v>607.5472412109375</c:v>
                </c:pt>
                <c:pt idx="83">
                  <c:v>607.9007568359375</c:v>
                </c:pt>
                <c:pt idx="84">
                  <c:v>608.2542724609375</c:v>
                </c:pt>
                <c:pt idx="85">
                  <c:v>608.6077880859375</c:v>
                </c:pt>
                <c:pt idx="86">
                  <c:v>608.96136474609375</c:v>
                </c:pt>
                <c:pt idx="87">
                  <c:v>609.31488037109375</c:v>
                </c:pt>
                <c:pt idx="88">
                  <c:v>609.66839599609375</c:v>
                </c:pt>
                <c:pt idx="89">
                  <c:v>610.02197265625</c:v>
                </c:pt>
                <c:pt idx="90">
                  <c:v>610.37548828125</c:v>
                </c:pt>
                <c:pt idx="91">
                  <c:v>610.803955078125</c:v>
                </c:pt>
                <c:pt idx="92">
                  <c:v>611.232421875</c:v>
                </c:pt>
                <c:pt idx="93">
                  <c:v>611.66094970703125</c:v>
                </c:pt>
                <c:pt idx="94">
                  <c:v>612.08941650390625</c:v>
                </c:pt>
                <c:pt idx="95">
                  <c:v>612.51788330078125</c:v>
                </c:pt>
                <c:pt idx="96">
                  <c:v>612.94635009765625</c:v>
                </c:pt>
                <c:pt idx="97">
                  <c:v>613.37481689453125</c:v>
                </c:pt>
                <c:pt idx="98">
                  <c:v>613.8033447265625</c:v>
                </c:pt>
                <c:pt idx="99">
                  <c:v>614.2318115234375</c:v>
                </c:pt>
                <c:pt idx="100">
                  <c:v>614.6602783203125</c:v>
                </c:pt>
                <c:pt idx="101">
                  <c:v>612.17083740234375</c:v>
                </c:pt>
                <c:pt idx="102">
                  <c:v>609.681396484375</c:v>
                </c:pt>
                <c:pt idx="103">
                  <c:v>607.19195556640625</c:v>
                </c:pt>
                <c:pt idx="104">
                  <c:v>604.7025146484375</c:v>
                </c:pt>
                <c:pt idx="105">
                  <c:v>602.213134765625</c:v>
                </c:pt>
                <c:pt idx="106">
                  <c:v>599.72369384765625</c:v>
                </c:pt>
                <c:pt idx="107">
                  <c:v>597.2342529296875</c:v>
                </c:pt>
                <c:pt idx="108">
                  <c:v>594.74481201171875</c:v>
                </c:pt>
                <c:pt idx="109">
                  <c:v>592.25537109375</c:v>
                </c:pt>
                <c:pt idx="110">
                  <c:v>589.76593017578125</c:v>
                </c:pt>
              </c:numCache>
            </c:numRef>
          </c:yVal>
          <c:smooth val="0"/>
          <c:extLst xmlns:c16r2="http://schemas.microsoft.com/office/drawing/2015/06/chart">
            <c:ext xmlns:c16="http://schemas.microsoft.com/office/drawing/2014/chart" uri="{C3380CC4-5D6E-409C-BE32-E72D297353CC}">
              <c16:uniqueId val="{00000007-76A5-F94E-99FE-E10133CEA7C8}"/>
            </c:ext>
          </c:extLst>
        </c:ser>
        <c:dLbls>
          <c:showLegendKey val="0"/>
          <c:showVal val="0"/>
          <c:showCatName val="0"/>
          <c:showSerName val="0"/>
          <c:showPercent val="0"/>
          <c:showBubbleSize val="0"/>
        </c:dLbls>
        <c:axId val="56063104"/>
        <c:axId val="56064640"/>
      </c:scatterChart>
      <c:valAx>
        <c:axId val="56063104"/>
        <c:scaling>
          <c:orientation val="minMax"/>
          <c:max val="2100"/>
          <c:min val="1990"/>
        </c:scaling>
        <c:delete val="1"/>
        <c:axPos val="b"/>
        <c:majorGridlines>
          <c:spPr>
            <a:ln w="9525" cap="flat" cmpd="sng" algn="ctr">
              <a:noFill/>
              <a:round/>
            </a:ln>
            <a:effectLst/>
          </c:spPr>
        </c:majorGridlines>
        <c:numFmt formatCode="General" sourceLinked="1"/>
        <c:majorTickMark val="none"/>
        <c:minorTickMark val="none"/>
        <c:tickLblPos val="nextTo"/>
        <c:crossAx val="56064640"/>
        <c:crosses val="autoZero"/>
        <c:crossBetween val="midCat"/>
        <c:majorUnit val="10"/>
      </c:valAx>
      <c:valAx>
        <c:axId val="5606464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dirty="0"/>
                  <a:t>Megatonnen CH</a:t>
                </a:r>
                <a:r>
                  <a:rPr lang="en-US" sz="900" baseline="-25000" dirty="0"/>
                  <a:t>4</a:t>
                </a:r>
                <a:r>
                  <a:rPr lang="en-US" sz="900" baseline="0" dirty="0"/>
                  <a:t> pro </a:t>
                </a:r>
                <a:r>
                  <a:rPr lang="en-US" sz="900" dirty="0"/>
                  <a:t>Jahr</a:t>
                </a:r>
              </a:p>
            </c:rich>
          </c:tx>
          <c:layout>
            <c:manualLayout>
              <c:xMode val="edge"/>
              <c:yMode val="edge"/>
              <c:x val="5.0595795369887134E-2"/>
              <c:y val="0.2042304155543572"/>
            </c:manualLayout>
          </c:layout>
          <c:overlay val="0"/>
          <c:spPr>
            <a:noFill/>
            <a:ln>
              <a:noFill/>
            </a:ln>
            <a:effectLst/>
          </c:spPr>
        </c:title>
        <c:numFmt formatCode="General" sourceLinked="1"/>
        <c:majorTickMark val="none"/>
        <c:minorTickMark val="none"/>
        <c:tickLblPos val="nextTo"/>
        <c:crossAx val="56063104"/>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dirty="0"/>
              <a:t>Gesamt N</a:t>
            </a:r>
            <a:r>
              <a:rPr lang="en-US" sz="1200" b="1" baseline="-25000" dirty="0"/>
              <a:t>2</a:t>
            </a:r>
            <a:r>
              <a:rPr lang="en-US" sz="1200" b="1" dirty="0"/>
              <a:t>O</a:t>
            </a:r>
            <a:r>
              <a:rPr lang="en-US" sz="1200" b="1" baseline="0" dirty="0"/>
              <a:t> Anthropogene Emissionen</a:t>
            </a:r>
            <a:endParaRPr lang="en-US" sz="1200" b="1" dirty="0"/>
          </a:p>
        </c:rich>
      </c:tx>
      <c:layout/>
      <c:overlay val="0"/>
      <c:spPr>
        <a:noFill/>
        <a:ln>
          <a:noFill/>
        </a:ln>
        <a:effectLst/>
      </c:spPr>
    </c:title>
    <c:autoTitleDeleted val="0"/>
    <c:plotArea>
      <c:layout/>
      <c:scatterChart>
        <c:scatterStyle val="lineMarker"/>
        <c:varyColors val="0"/>
        <c:ser>
          <c:idx val="0"/>
          <c:order val="0"/>
          <c:tx>
            <c:strRef>
              <c:f>Output!$B$1</c:f>
              <c:strCache>
                <c:ptCount val="1"/>
                <c:pt idx="0">
                  <c:v>CI En-ROADS Ref (2019)</c:v>
                </c:pt>
              </c:strCache>
            </c:strRef>
          </c:tx>
          <c:spPr>
            <a:ln w="88900" cap="rnd">
              <a:solidFill>
                <a:srgbClr val="0432FF"/>
              </a:solidFill>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Ausgang!$I$3:$I$113</c:f>
              <c:numCache>
                <c:formatCode>General</c:formatCode>
                <c:ptCount val="111"/>
                <c:pt idx="0">
                  <c:v>5.3024401664733887</c:v>
                </c:pt>
                <c:pt idx="1">
                  <c:v>5.3895916938781738</c:v>
                </c:pt>
                <c:pt idx="2">
                  <c:v>5.4598541259765625</c:v>
                </c:pt>
                <c:pt idx="3">
                  <c:v>5.527155876159668</c:v>
                </c:pt>
                <c:pt idx="4">
                  <c:v>5.5937232971191406</c:v>
                </c:pt>
                <c:pt idx="5">
                  <c:v>5.6620984077453613</c:v>
                </c:pt>
                <c:pt idx="6">
                  <c:v>5.7330241203308105</c:v>
                </c:pt>
                <c:pt idx="7">
                  <c:v>5.806884765625</c:v>
                </c:pt>
                <c:pt idx="8">
                  <c:v>5.8824963569641113</c:v>
                </c:pt>
                <c:pt idx="9">
                  <c:v>5.9581437110900879</c:v>
                </c:pt>
                <c:pt idx="10">
                  <c:v>6.0366649627685547</c:v>
                </c:pt>
                <c:pt idx="11">
                  <c:v>6.1182942390441895</c:v>
                </c:pt>
                <c:pt idx="12">
                  <c:v>6.1980471611022949</c:v>
                </c:pt>
                <c:pt idx="13">
                  <c:v>6.2787103652954102</c:v>
                </c:pt>
                <c:pt idx="14">
                  <c:v>6.3634076118469238</c:v>
                </c:pt>
                <c:pt idx="15">
                  <c:v>6.4539799690246582</c:v>
                </c:pt>
                <c:pt idx="16">
                  <c:v>6.5486006736755371</c:v>
                </c:pt>
                <c:pt idx="17">
                  <c:v>6.6481409072875977</c:v>
                </c:pt>
                <c:pt idx="18">
                  <c:v>6.7508015632629395</c:v>
                </c:pt>
                <c:pt idx="19">
                  <c:v>6.8483424186706543</c:v>
                </c:pt>
                <c:pt idx="20">
                  <c:v>6.9384937286376953</c:v>
                </c:pt>
                <c:pt idx="21">
                  <c:v>7.0344047546386719</c:v>
                </c:pt>
                <c:pt idx="22">
                  <c:v>7.1319479942321777</c:v>
                </c:pt>
                <c:pt idx="23">
                  <c:v>7.2274322509765625</c:v>
                </c:pt>
                <c:pt idx="24">
                  <c:v>7.3212447166442871</c:v>
                </c:pt>
                <c:pt idx="25">
                  <c:v>7.4142990112304687</c:v>
                </c:pt>
                <c:pt idx="26">
                  <c:v>7.5062265396118164</c:v>
                </c:pt>
                <c:pt idx="27">
                  <c:v>7.5968923568725586</c:v>
                </c:pt>
                <c:pt idx="28">
                  <c:v>7.6872882843017578</c:v>
                </c:pt>
                <c:pt idx="29">
                  <c:v>7.7794580459594727</c:v>
                </c:pt>
                <c:pt idx="30">
                  <c:v>7.8725666999816895</c:v>
                </c:pt>
                <c:pt idx="31">
                  <c:v>7.9652857780456543</c:v>
                </c:pt>
                <c:pt idx="32">
                  <c:v>8.0575122833251953</c:v>
                </c:pt>
                <c:pt idx="33">
                  <c:v>8.1490659713745117</c:v>
                </c:pt>
                <c:pt idx="34">
                  <c:v>8.2398490905761719</c:v>
                </c:pt>
                <c:pt idx="35">
                  <c:v>8.3297529220581055</c:v>
                </c:pt>
                <c:pt idx="36">
                  <c:v>8.4185771942138672</c:v>
                </c:pt>
                <c:pt idx="37">
                  <c:v>8.5061683654785156</c:v>
                </c:pt>
                <c:pt idx="38">
                  <c:v>8.5925254821777344</c:v>
                </c:pt>
                <c:pt idx="39">
                  <c:v>8.677699089050293</c:v>
                </c:pt>
                <c:pt idx="40">
                  <c:v>8.7617177963256836</c:v>
                </c:pt>
                <c:pt idx="41">
                  <c:v>8.8443508148193359</c:v>
                </c:pt>
                <c:pt idx="42">
                  <c:v>8.9259223937988281</c:v>
                </c:pt>
                <c:pt idx="43">
                  <c:v>9.0063190460205078</c:v>
                </c:pt>
                <c:pt idx="44">
                  <c:v>9.0854597091674805</c:v>
                </c:pt>
                <c:pt idx="45">
                  <c:v>9.1632843017578125</c:v>
                </c:pt>
                <c:pt idx="46">
                  <c:v>9.2397594451904297</c:v>
                </c:pt>
                <c:pt idx="47">
                  <c:v>9.3148031234741211</c:v>
                </c:pt>
                <c:pt idx="48">
                  <c:v>9.3884477615356445</c:v>
                </c:pt>
                <c:pt idx="49">
                  <c:v>9.4606809616088867</c:v>
                </c:pt>
                <c:pt idx="50">
                  <c:v>9.5314846038818359</c:v>
                </c:pt>
                <c:pt idx="51">
                  <c:v>9.6011314392089844</c:v>
                </c:pt>
                <c:pt idx="52">
                  <c:v>9.6691627502441406</c:v>
                </c:pt>
                <c:pt idx="53">
                  <c:v>9.7356328964233398</c:v>
                </c:pt>
                <c:pt idx="54">
                  <c:v>9.8005151748657227</c:v>
                </c:pt>
                <c:pt idx="55">
                  <c:v>9.8637847900390625</c:v>
                </c:pt>
                <c:pt idx="56">
                  <c:v>9.9254264831542969</c:v>
                </c:pt>
                <c:pt idx="57">
                  <c:v>9.9854307174682617</c:v>
                </c:pt>
                <c:pt idx="58">
                  <c:v>10.043781280517578</c:v>
                </c:pt>
                <c:pt idx="59">
                  <c:v>10.100461006164551</c:v>
                </c:pt>
                <c:pt idx="60">
                  <c:v>10.15545654296875</c:v>
                </c:pt>
                <c:pt idx="61">
                  <c:v>10.208761215209961</c:v>
                </c:pt>
                <c:pt idx="62">
                  <c:v>10.260367393493652</c:v>
                </c:pt>
                <c:pt idx="63">
                  <c:v>10.310267448425293</c:v>
                </c:pt>
                <c:pt idx="64">
                  <c:v>10.358455657958984</c:v>
                </c:pt>
                <c:pt idx="65">
                  <c:v>10.404933929443359</c:v>
                </c:pt>
                <c:pt idx="66">
                  <c:v>10.449708938598633</c:v>
                </c:pt>
                <c:pt idx="67">
                  <c:v>10.492800712585449</c:v>
                </c:pt>
                <c:pt idx="68">
                  <c:v>10.534248352050781</c:v>
                </c:pt>
                <c:pt idx="69">
                  <c:v>10.574103355407715</c:v>
                </c:pt>
                <c:pt idx="70">
                  <c:v>10.612411499023438</c:v>
                </c:pt>
                <c:pt idx="71">
                  <c:v>10.649211883544922</c:v>
                </c:pt>
                <c:pt idx="72">
                  <c:v>10.684539794921875</c:v>
                </c:pt>
                <c:pt idx="73">
                  <c:v>10.718440055847168</c:v>
                </c:pt>
                <c:pt idx="74">
                  <c:v>10.750957489013672</c:v>
                </c:pt>
                <c:pt idx="75">
                  <c:v>10.782140731811523</c:v>
                </c:pt>
                <c:pt idx="76">
                  <c:v>10.812039375305176</c:v>
                </c:pt>
                <c:pt idx="77">
                  <c:v>10.840704917907715</c:v>
                </c:pt>
                <c:pt idx="78">
                  <c:v>10.868179321289063</c:v>
                </c:pt>
                <c:pt idx="79">
                  <c:v>10.894502639770508</c:v>
                </c:pt>
                <c:pt idx="80">
                  <c:v>10.919710159301758</c:v>
                </c:pt>
                <c:pt idx="81">
                  <c:v>10.943835258483887</c:v>
                </c:pt>
                <c:pt idx="82">
                  <c:v>10.966912269592285</c:v>
                </c:pt>
                <c:pt idx="83">
                  <c:v>10.988974571228027</c:v>
                </c:pt>
                <c:pt idx="84">
                  <c:v>11.010052680969238</c:v>
                </c:pt>
                <c:pt idx="85">
                  <c:v>11.030176162719727</c:v>
                </c:pt>
                <c:pt idx="86">
                  <c:v>11.049374580383301</c:v>
                </c:pt>
                <c:pt idx="87">
                  <c:v>11.067672729492188</c:v>
                </c:pt>
                <c:pt idx="88">
                  <c:v>11.08509349822998</c:v>
                </c:pt>
                <c:pt idx="89">
                  <c:v>11.101657867431641</c:v>
                </c:pt>
                <c:pt idx="90">
                  <c:v>11.117387771606445</c:v>
                </c:pt>
                <c:pt idx="91">
                  <c:v>11.132307052612305</c:v>
                </c:pt>
                <c:pt idx="92">
                  <c:v>11.146446228027344</c:v>
                </c:pt>
                <c:pt idx="93">
                  <c:v>11.159843444824219</c:v>
                </c:pt>
                <c:pt idx="94">
                  <c:v>11.172545433044434</c:v>
                </c:pt>
                <c:pt idx="95">
                  <c:v>11.18459415435791</c:v>
                </c:pt>
                <c:pt idx="96">
                  <c:v>11.196016311645508</c:v>
                </c:pt>
                <c:pt idx="97">
                  <c:v>11.206830024719238</c:v>
                </c:pt>
                <c:pt idx="98">
                  <c:v>11.217050552368164</c:v>
                </c:pt>
                <c:pt idx="99">
                  <c:v>11.226676940917969</c:v>
                </c:pt>
                <c:pt idx="100">
                  <c:v>11.235724449157715</c:v>
                </c:pt>
                <c:pt idx="101">
                  <c:v>11.244205474853516</c:v>
                </c:pt>
                <c:pt idx="102">
                  <c:v>11.252124786376953</c:v>
                </c:pt>
                <c:pt idx="103">
                  <c:v>11.259486198425293</c:v>
                </c:pt>
                <c:pt idx="104">
                  <c:v>11.266281127929687</c:v>
                </c:pt>
                <c:pt idx="105">
                  <c:v>11.272500991821289</c:v>
                </c:pt>
                <c:pt idx="106">
                  <c:v>11.278129577636719</c:v>
                </c:pt>
                <c:pt idx="107">
                  <c:v>11.283149719238281</c:v>
                </c:pt>
                <c:pt idx="108">
                  <c:v>11.287538528442383</c:v>
                </c:pt>
                <c:pt idx="109">
                  <c:v>11.291269302368164</c:v>
                </c:pt>
                <c:pt idx="110">
                  <c:v>11.294307708740234</c:v>
                </c:pt>
              </c:numCache>
            </c:numRef>
          </c:yVal>
          <c:smooth val="0"/>
          <c:extLst xmlns:c16r2="http://schemas.microsoft.com/office/drawing/2015/06/chart">
            <c:ext xmlns:c16="http://schemas.microsoft.com/office/drawing/2014/chart" uri="{C3380CC4-5D6E-409C-BE32-E72D297353CC}">
              <c16:uniqueId val="{00000000-B9DA-B348-9994-58D8BF41A4FE}"/>
            </c:ext>
          </c:extLst>
        </c:ser>
        <c:ser>
          <c:idx val="1"/>
          <c:order val="1"/>
          <c:tx>
            <c:strRef>
              <c:f>Ausgabe!$C$1</c:f>
              <c:strCache>
                <c:ptCount val="1"/>
                <c:pt idx="0">
                  <c:v>PBL IMAGE SSP2 Grundlinie (2016)</c:v>
                </c:pt>
              </c:strCache>
            </c:strRef>
          </c:tx>
          <c:spPr>
            <a:ln w="19050" cap="rnd">
              <a:solidFill>
                <a:srgbClr val="7030A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Ausgang!$J$3:$J$113</c:f>
              <c:numCache>
                <c:formatCode>General</c:formatCode>
                <c:ptCount val="111"/>
                <c:pt idx="15">
                  <c:v>5.8574037551879883</c:v>
                </c:pt>
                <c:pt idx="16">
                  <c:v>5.9651975631713867</c:v>
                </c:pt>
                <c:pt idx="17">
                  <c:v>6.0729913711547852</c:v>
                </c:pt>
                <c:pt idx="18">
                  <c:v>6.1807851791381836</c:v>
                </c:pt>
                <c:pt idx="19">
                  <c:v>6.288578987121582</c:v>
                </c:pt>
                <c:pt idx="20">
                  <c:v>6.3963727951049805</c:v>
                </c:pt>
                <c:pt idx="21">
                  <c:v>6.4801764488220215</c:v>
                </c:pt>
                <c:pt idx="22">
                  <c:v>6.5639801025390625</c:v>
                </c:pt>
                <c:pt idx="23">
                  <c:v>6.6477837562561035</c:v>
                </c:pt>
                <c:pt idx="24">
                  <c:v>6.7315869331359863</c:v>
                </c:pt>
                <c:pt idx="25">
                  <c:v>6.8153905868530273</c:v>
                </c:pt>
                <c:pt idx="26">
                  <c:v>6.8991942405700684</c:v>
                </c:pt>
                <c:pt idx="27">
                  <c:v>6.9829978942871094</c:v>
                </c:pt>
                <c:pt idx="28">
                  <c:v>7.0668015480041504</c:v>
                </c:pt>
                <c:pt idx="29">
                  <c:v>7.1506047248840332</c:v>
                </c:pt>
                <c:pt idx="30">
                  <c:v>7.2344083786010742</c:v>
                </c:pt>
                <c:pt idx="31">
                  <c:v>7.3164091110229492</c:v>
                </c:pt>
                <c:pt idx="32">
                  <c:v>7.398409366607666</c:v>
                </c:pt>
                <c:pt idx="33">
                  <c:v>7.480410099029541</c:v>
                </c:pt>
                <c:pt idx="34">
                  <c:v>7.5624103546142578</c:v>
                </c:pt>
                <c:pt idx="35">
                  <c:v>7.6444110870361328</c:v>
                </c:pt>
                <c:pt idx="36">
                  <c:v>7.7264118194580078</c:v>
                </c:pt>
                <c:pt idx="37">
                  <c:v>7.8084120750427246</c:v>
                </c:pt>
                <c:pt idx="38">
                  <c:v>7.8904128074645996</c:v>
                </c:pt>
                <c:pt idx="39">
                  <c:v>7.9724130630493164</c:v>
                </c:pt>
                <c:pt idx="40">
                  <c:v>8.0544137954711914</c:v>
                </c:pt>
                <c:pt idx="41">
                  <c:v>8.1042451858520508</c:v>
                </c:pt>
                <c:pt idx="42">
                  <c:v>8.1540765762329102</c:v>
                </c:pt>
                <c:pt idx="43">
                  <c:v>8.2039079666137695</c:v>
                </c:pt>
                <c:pt idx="44">
                  <c:v>8.2537403106689453</c:v>
                </c:pt>
                <c:pt idx="45">
                  <c:v>8.3035717010498047</c:v>
                </c:pt>
                <c:pt idx="46">
                  <c:v>8.3534030914306641</c:v>
                </c:pt>
                <c:pt idx="47">
                  <c:v>8.4032344818115234</c:v>
                </c:pt>
                <c:pt idx="48">
                  <c:v>8.4530658721923828</c:v>
                </c:pt>
                <c:pt idx="49">
                  <c:v>8.5028972625732422</c:v>
                </c:pt>
                <c:pt idx="50">
                  <c:v>8.5527286529541016</c:v>
                </c:pt>
                <c:pt idx="51">
                  <c:v>8.5823078155517578</c:v>
                </c:pt>
                <c:pt idx="52">
                  <c:v>8.6118860244750977</c:v>
                </c:pt>
                <c:pt idx="53">
                  <c:v>8.6414651870727539</c:v>
                </c:pt>
                <c:pt idx="54">
                  <c:v>8.6710433959960937</c:v>
                </c:pt>
                <c:pt idx="55">
                  <c:v>8.70062255859375</c:v>
                </c:pt>
                <c:pt idx="56">
                  <c:v>8.7302007675170898</c:v>
                </c:pt>
                <c:pt idx="57">
                  <c:v>8.7597799301147461</c:v>
                </c:pt>
                <c:pt idx="58">
                  <c:v>8.7893581390380859</c:v>
                </c:pt>
                <c:pt idx="59">
                  <c:v>8.8189363479614258</c:v>
                </c:pt>
                <c:pt idx="60">
                  <c:v>8.848515510559082</c:v>
                </c:pt>
                <c:pt idx="61">
                  <c:v>8.8346424102783203</c:v>
                </c:pt>
                <c:pt idx="62">
                  <c:v>8.820770263671875</c:v>
                </c:pt>
                <c:pt idx="63">
                  <c:v>8.8068981170654297</c:v>
                </c:pt>
                <c:pt idx="64">
                  <c:v>8.793025016784668</c:v>
                </c:pt>
                <c:pt idx="65">
                  <c:v>8.7791528701782227</c:v>
                </c:pt>
                <c:pt idx="66">
                  <c:v>8.7652797698974609</c:v>
                </c:pt>
                <c:pt idx="67">
                  <c:v>8.7514076232910156</c:v>
                </c:pt>
                <c:pt idx="68">
                  <c:v>8.7375354766845703</c:v>
                </c:pt>
                <c:pt idx="69">
                  <c:v>8.7236623764038086</c:v>
                </c:pt>
                <c:pt idx="70">
                  <c:v>8.7097902297973633</c:v>
                </c:pt>
                <c:pt idx="71">
                  <c:v>8.7142391204833984</c:v>
                </c:pt>
                <c:pt idx="72">
                  <c:v>8.71868896484375</c:v>
                </c:pt>
                <c:pt idx="73">
                  <c:v>8.7231378555297852</c:v>
                </c:pt>
                <c:pt idx="74">
                  <c:v>8.7275876998901367</c:v>
                </c:pt>
                <c:pt idx="75">
                  <c:v>8.7320365905761719</c:v>
                </c:pt>
                <c:pt idx="76">
                  <c:v>8.7364864349365234</c:v>
                </c:pt>
                <c:pt idx="77">
                  <c:v>8.7409353256225586</c:v>
                </c:pt>
                <c:pt idx="78">
                  <c:v>8.7453842163085938</c:v>
                </c:pt>
                <c:pt idx="79">
                  <c:v>8.7498340606689453</c:v>
                </c:pt>
                <c:pt idx="80">
                  <c:v>8.7542829513549805</c:v>
                </c:pt>
                <c:pt idx="81">
                  <c:v>8.7625598907470703</c:v>
                </c:pt>
                <c:pt idx="82">
                  <c:v>8.7708368301391602</c:v>
                </c:pt>
                <c:pt idx="83">
                  <c:v>8.7791128158569336</c:v>
                </c:pt>
                <c:pt idx="84">
                  <c:v>8.7873897552490234</c:v>
                </c:pt>
                <c:pt idx="85">
                  <c:v>8.7956666946411133</c:v>
                </c:pt>
                <c:pt idx="86">
                  <c:v>8.8039426803588867</c:v>
                </c:pt>
                <c:pt idx="87">
                  <c:v>8.8122196197509766</c:v>
                </c:pt>
                <c:pt idx="88">
                  <c:v>8.8204965591430664</c:v>
                </c:pt>
                <c:pt idx="89">
                  <c:v>8.8287734985351562</c:v>
                </c:pt>
                <c:pt idx="90">
                  <c:v>8.8370494842529297</c:v>
                </c:pt>
                <c:pt idx="91">
                  <c:v>8.8391256332397461</c:v>
                </c:pt>
                <c:pt idx="92">
                  <c:v>8.8412017822265625</c:v>
                </c:pt>
                <c:pt idx="93">
                  <c:v>8.8432788848876953</c:v>
                </c:pt>
                <c:pt idx="94">
                  <c:v>8.8453550338745117</c:v>
                </c:pt>
                <c:pt idx="95">
                  <c:v>8.8474311828613281</c:v>
                </c:pt>
                <c:pt idx="96">
                  <c:v>8.8495073318481445</c:v>
                </c:pt>
                <c:pt idx="97">
                  <c:v>8.8515834808349609</c:v>
                </c:pt>
                <c:pt idx="98">
                  <c:v>8.8536596298217773</c:v>
                </c:pt>
                <c:pt idx="99">
                  <c:v>8.8557357788085937</c:v>
                </c:pt>
                <c:pt idx="100">
                  <c:v>8.8578119277954102</c:v>
                </c:pt>
                <c:pt idx="101">
                  <c:v>8.8592529296875</c:v>
                </c:pt>
                <c:pt idx="102">
                  <c:v>8.8606929779052734</c:v>
                </c:pt>
                <c:pt idx="103">
                  <c:v>8.8621339797973633</c:v>
                </c:pt>
                <c:pt idx="104">
                  <c:v>8.8635740280151367</c:v>
                </c:pt>
                <c:pt idx="105">
                  <c:v>8.8650140762329102</c:v>
                </c:pt>
                <c:pt idx="106">
                  <c:v>8.866455078125</c:v>
                </c:pt>
                <c:pt idx="107">
                  <c:v>8.8678951263427734</c:v>
                </c:pt>
                <c:pt idx="108">
                  <c:v>8.8693361282348633</c:v>
                </c:pt>
                <c:pt idx="109">
                  <c:v>8.8707761764526367</c:v>
                </c:pt>
                <c:pt idx="110">
                  <c:v>8.8722171783447266</c:v>
                </c:pt>
              </c:numCache>
            </c:numRef>
          </c:yVal>
          <c:smooth val="0"/>
          <c:extLst xmlns:c16r2="http://schemas.microsoft.com/office/drawing/2015/06/chart">
            <c:ext xmlns:c16="http://schemas.microsoft.com/office/drawing/2014/chart" uri="{C3380CC4-5D6E-409C-BE32-E72D297353CC}">
              <c16:uniqueId val="{00000001-B9DA-B348-9994-58D8BF41A4FE}"/>
            </c:ext>
          </c:extLst>
        </c:ser>
        <c:ser>
          <c:idx val="2"/>
          <c:order val="2"/>
          <c:tx>
            <c:strRef>
              <c:f>Ausgabe!$D$1</c:f>
              <c:strCache>
                <c:ptCount val="1"/>
                <c:pt idx="0">
                  <c:v>IIASA MESSAGE-GLOBIOM SSP2 Baseline (2016)</c:v>
                </c:pt>
              </c:strCache>
            </c:strRef>
          </c:tx>
          <c:spPr>
            <a:ln w="28575" cap="rnd">
              <a:solidFill>
                <a:schemeClr val="accent5">
                  <a:lumMod val="50000"/>
                </a:schemeClr>
              </a:solidFill>
              <a:prstDash val="dash"/>
              <a:round/>
            </a:ln>
            <a:effectLst/>
          </c:spPr>
          <c:marker>
            <c:symbol val="none"/>
          </c:marker>
          <c:dPt>
            <c:idx val="19"/>
            <c:bubble3D val="0"/>
            <c:extLst xmlns:c16r2="http://schemas.microsoft.com/office/drawing/2015/06/chart">
              <c:ext xmlns:c16="http://schemas.microsoft.com/office/drawing/2014/chart" uri="{C3380CC4-5D6E-409C-BE32-E72D297353CC}">
                <c16:uniqueId val="{00000002-B9DA-B348-9994-58D8BF41A4FE}"/>
              </c:ext>
            </c:extLst>
          </c:dPt>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Ausgang!$K$3:$K$113</c:f>
              <c:numCache>
                <c:formatCode>General</c:formatCode>
                <c:ptCount val="111"/>
                <c:pt idx="15">
                  <c:v>5.2728729248046875</c:v>
                </c:pt>
                <c:pt idx="16">
                  <c:v>5.3329620361328125</c:v>
                </c:pt>
                <c:pt idx="17">
                  <c:v>5.3930516242980957</c:v>
                </c:pt>
                <c:pt idx="18">
                  <c:v>5.4531412124633789</c:v>
                </c:pt>
                <c:pt idx="19">
                  <c:v>5.5132303237915039</c:v>
                </c:pt>
                <c:pt idx="20">
                  <c:v>5.5733199119567871</c:v>
                </c:pt>
                <c:pt idx="21">
                  <c:v>5.6359724998474121</c:v>
                </c:pt>
                <c:pt idx="22">
                  <c:v>5.6986250877380371</c:v>
                </c:pt>
                <c:pt idx="23">
                  <c:v>5.7612776756286621</c:v>
                </c:pt>
                <c:pt idx="24">
                  <c:v>5.8239302635192871</c:v>
                </c:pt>
                <c:pt idx="25">
                  <c:v>5.8865828514099121</c:v>
                </c:pt>
                <c:pt idx="26">
                  <c:v>5.9492354393005371</c:v>
                </c:pt>
                <c:pt idx="27">
                  <c:v>6.0118885040283203</c:v>
                </c:pt>
                <c:pt idx="28">
                  <c:v>6.0745410919189453</c:v>
                </c:pt>
                <c:pt idx="29">
                  <c:v>6.1371936798095703</c:v>
                </c:pt>
                <c:pt idx="30">
                  <c:v>6.1998462677001953</c:v>
                </c:pt>
                <c:pt idx="31">
                  <c:v>6.2773075103759766</c:v>
                </c:pt>
                <c:pt idx="32">
                  <c:v>6.3547682762145996</c:v>
                </c:pt>
                <c:pt idx="33">
                  <c:v>6.4322295188903809</c:v>
                </c:pt>
                <c:pt idx="34">
                  <c:v>6.5096907615661621</c:v>
                </c:pt>
                <c:pt idx="35">
                  <c:v>6.5871520042419434</c:v>
                </c:pt>
                <c:pt idx="36">
                  <c:v>6.6646132469177246</c:v>
                </c:pt>
                <c:pt idx="37">
                  <c:v>6.7420744895935059</c:v>
                </c:pt>
                <c:pt idx="38">
                  <c:v>6.8195357322692871</c:v>
                </c:pt>
                <c:pt idx="39">
                  <c:v>6.8969964981079102</c:v>
                </c:pt>
                <c:pt idx="40">
                  <c:v>6.9744577407836914</c:v>
                </c:pt>
                <c:pt idx="41">
                  <c:v>7.0361948013305664</c:v>
                </c:pt>
                <c:pt idx="42">
                  <c:v>7.0979323387145996</c:v>
                </c:pt>
                <c:pt idx="43">
                  <c:v>7.1596693992614746</c:v>
                </c:pt>
                <c:pt idx="44">
                  <c:v>7.2214064598083496</c:v>
                </c:pt>
                <c:pt idx="45">
                  <c:v>7.2831435203552246</c:v>
                </c:pt>
                <c:pt idx="46">
                  <c:v>7.3448805809020996</c:v>
                </c:pt>
                <c:pt idx="47">
                  <c:v>7.4066181182861328</c:v>
                </c:pt>
                <c:pt idx="48">
                  <c:v>7.4683551788330078</c:v>
                </c:pt>
                <c:pt idx="49">
                  <c:v>7.5300922393798828</c:v>
                </c:pt>
                <c:pt idx="50">
                  <c:v>7.5918292999267578</c:v>
                </c:pt>
                <c:pt idx="51">
                  <c:v>7.6401543617248535</c:v>
                </c:pt>
                <c:pt idx="52">
                  <c:v>7.688478946685791</c:v>
                </c:pt>
                <c:pt idx="53">
                  <c:v>7.7368035316467285</c:v>
                </c:pt>
                <c:pt idx="54">
                  <c:v>7.7851285934448242</c:v>
                </c:pt>
                <c:pt idx="55">
                  <c:v>7.8334531784057617</c:v>
                </c:pt>
                <c:pt idx="56">
                  <c:v>7.8817777633666992</c:v>
                </c:pt>
                <c:pt idx="57">
                  <c:v>7.9301028251647949</c:v>
                </c:pt>
                <c:pt idx="58">
                  <c:v>7.9784274101257324</c:v>
                </c:pt>
                <c:pt idx="59">
                  <c:v>8.0267524719238281</c:v>
                </c:pt>
                <c:pt idx="60">
                  <c:v>8.0750770568847656</c:v>
                </c:pt>
                <c:pt idx="61">
                  <c:v>8.104893684387207</c:v>
                </c:pt>
                <c:pt idx="62">
                  <c:v>8.1347112655639648</c:v>
                </c:pt>
                <c:pt idx="63">
                  <c:v>8.1645288467407227</c:v>
                </c:pt>
                <c:pt idx="64">
                  <c:v>8.1943454742431641</c:v>
                </c:pt>
                <c:pt idx="65">
                  <c:v>8.2241630554199219</c:v>
                </c:pt>
                <c:pt idx="66">
                  <c:v>8.2539796829223633</c:v>
                </c:pt>
                <c:pt idx="67">
                  <c:v>8.2837972640991211</c:v>
                </c:pt>
                <c:pt idx="68">
                  <c:v>8.3136138916015625</c:v>
                </c:pt>
                <c:pt idx="69">
                  <c:v>8.3434314727783203</c:v>
                </c:pt>
                <c:pt idx="70">
                  <c:v>8.3732481002807617</c:v>
                </c:pt>
                <c:pt idx="71">
                  <c:v>8.3924674987792969</c:v>
                </c:pt>
                <c:pt idx="72">
                  <c:v>8.4116859436035156</c:v>
                </c:pt>
                <c:pt idx="73">
                  <c:v>8.4309053421020508</c:v>
                </c:pt>
                <c:pt idx="74">
                  <c:v>8.4501237869262695</c:v>
                </c:pt>
                <c:pt idx="75">
                  <c:v>8.4693431854248047</c:v>
                </c:pt>
                <c:pt idx="76">
                  <c:v>8.4885616302490234</c:v>
                </c:pt>
                <c:pt idx="77">
                  <c:v>8.5077810287475586</c:v>
                </c:pt>
                <c:pt idx="78">
                  <c:v>8.5269994735717773</c:v>
                </c:pt>
                <c:pt idx="79">
                  <c:v>8.5462188720703125</c:v>
                </c:pt>
                <c:pt idx="80">
                  <c:v>8.5654373168945312</c:v>
                </c:pt>
                <c:pt idx="81">
                  <c:v>8.5916719436645508</c:v>
                </c:pt>
                <c:pt idx="82">
                  <c:v>8.6179056167602539</c:v>
                </c:pt>
                <c:pt idx="83">
                  <c:v>8.644139289855957</c:v>
                </c:pt>
                <c:pt idx="84">
                  <c:v>8.6703729629516602</c:v>
                </c:pt>
                <c:pt idx="85">
                  <c:v>8.6966066360473633</c:v>
                </c:pt>
                <c:pt idx="86">
                  <c:v>8.7228412628173828</c:v>
                </c:pt>
                <c:pt idx="87">
                  <c:v>8.7490749359130859</c:v>
                </c:pt>
                <c:pt idx="88">
                  <c:v>8.7753086090087891</c:v>
                </c:pt>
                <c:pt idx="89">
                  <c:v>8.8015422821044922</c:v>
                </c:pt>
                <c:pt idx="90">
                  <c:v>8.8277759552001953</c:v>
                </c:pt>
                <c:pt idx="91">
                  <c:v>8.8663759231567383</c:v>
                </c:pt>
                <c:pt idx="92">
                  <c:v>8.9049758911132812</c:v>
                </c:pt>
                <c:pt idx="93">
                  <c:v>8.9435749053955078</c:v>
                </c:pt>
                <c:pt idx="94">
                  <c:v>8.9821748733520508</c:v>
                </c:pt>
                <c:pt idx="95">
                  <c:v>9.0207738876342773</c:v>
                </c:pt>
                <c:pt idx="96">
                  <c:v>9.0593738555908203</c:v>
                </c:pt>
                <c:pt idx="97">
                  <c:v>9.0979728698730469</c:v>
                </c:pt>
                <c:pt idx="98">
                  <c:v>9.1365728378295898</c:v>
                </c:pt>
                <c:pt idx="99">
                  <c:v>9.1751718521118164</c:v>
                </c:pt>
                <c:pt idx="100">
                  <c:v>9.2137718200683594</c:v>
                </c:pt>
                <c:pt idx="101">
                  <c:v>9.2529373168945313</c:v>
                </c:pt>
                <c:pt idx="102">
                  <c:v>9.2921028137207031</c:v>
                </c:pt>
                <c:pt idx="103">
                  <c:v>9.331268310546875</c:v>
                </c:pt>
                <c:pt idx="104">
                  <c:v>9.3704338073730469</c:v>
                </c:pt>
                <c:pt idx="105">
                  <c:v>9.4095993041992187</c:v>
                </c:pt>
                <c:pt idx="106">
                  <c:v>9.4487648010253906</c:v>
                </c:pt>
                <c:pt idx="107">
                  <c:v>9.4879302978515625</c:v>
                </c:pt>
                <c:pt idx="108">
                  <c:v>9.5270957946777344</c:v>
                </c:pt>
                <c:pt idx="109">
                  <c:v>9.5662612915039062</c:v>
                </c:pt>
                <c:pt idx="110">
                  <c:v>9.6054267883300781</c:v>
                </c:pt>
              </c:numCache>
            </c:numRef>
          </c:yVal>
          <c:smooth val="0"/>
          <c:extLst xmlns:c16r2="http://schemas.microsoft.com/office/drawing/2015/06/chart">
            <c:ext xmlns:c16="http://schemas.microsoft.com/office/drawing/2014/chart" uri="{C3380CC4-5D6E-409C-BE32-E72D297353CC}">
              <c16:uniqueId val="{00000003-B9DA-B348-9994-58D8BF41A4FE}"/>
            </c:ext>
          </c:extLst>
        </c:ser>
        <c:ser>
          <c:idx val="12"/>
          <c:order val="3"/>
          <c:tx>
            <c:strRef>
              <c:f>Ausgabe!$E$1</c:f>
              <c:strCache>
                <c:ptCount val="1"/>
                <c:pt idx="0">
                  <c:v>NIES AIM/CGE SSP2 Grundlinie (2016)</c:v>
                </c:pt>
              </c:strCache>
            </c:strRef>
          </c:tx>
          <c:spPr>
            <a:ln w="19050" cap="rnd">
              <a:solidFill>
                <a:srgbClr val="00B0F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Ausgang!$L$3:$L$30</c:f>
              <c:numCache>
                <c:formatCode>General</c:formatCode>
                <c:ptCount val="28"/>
                <c:pt idx="15">
                  <c:v>5.6957216262817383</c:v>
                </c:pt>
                <c:pt idx="16">
                  <c:v>5.7797551155090332</c:v>
                </c:pt>
                <c:pt idx="17">
                  <c:v>5.8637886047363281</c:v>
                </c:pt>
                <c:pt idx="18">
                  <c:v>5.947822093963623</c:v>
                </c:pt>
                <c:pt idx="19">
                  <c:v>6.031855583190918</c:v>
                </c:pt>
                <c:pt idx="20">
                  <c:v>6.1158890724182129</c:v>
                </c:pt>
                <c:pt idx="21">
                  <c:v>6.2056903839111328</c:v>
                </c:pt>
                <c:pt idx="22">
                  <c:v>6.2954916954040527</c:v>
                </c:pt>
                <c:pt idx="23">
                  <c:v>6.3852930068969727</c:v>
                </c:pt>
                <c:pt idx="24">
                  <c:v>6.4750943183898926</c:v>
                </c:pt>
                <c:pt idx="25">
                  <c:v>6.5648956298828125</c:v>
                </c:pt>
                <c:pt idx="26">
                  <c:v>6.6546969413757324</c:v>
                </c:pt>
                <c:pt idx="27">
                  <c:v>6.7444982528686523</c:v>
                </c:pt>
              </c:numCache>
            </c:numRef>
          </c:yVal>
          <c:smooth val="0"/>
          <c:extLst xmlns:c16r2="http://schemas.microsoft.com/office/drawing/2015/06/chart">
            <c:ext xmlns:c16="http://schemas.microsoft.com/office/drawing/2014/chart" uri="{C3380CC4-5D6E-409C-BE32-E72D297353CC}">
              <c16:uniqueId val="{00000004-B9DA-B348-9994-58D8BF41A4FE}"/>
            </c:ext>
          </c:extLst>
        </c:ser>
        <c:ser>
          <c:idx val="3"/>
          <c:order val="4"/>
          <c:tx>
            <c:strRef>
              <c:f>Ausgabe!$F$1</c:f>
              <c:strCache>
                <c:ptCount val="1"/>
                <c:pt idx="0">
                  <c:v>PNNL GCAM4 SSP2 Grundlinie (2016)</c:v>
                </c:pt>
              </c:strCache>
            </c:strRef>
          </c:tx>
          <c:spPr>
            <a:ln w="19050" cap="rnd">
              <a:solidFill>
                <a:srgbClr val="FF0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Ausgang!$M$3:$M$113</c:f>
              <c:numCache>
                <c:formatCode>General</c:formatCode>
                <c:ptCount val="111"/>
                <c:pt idx="15">
                  <c:v>6.3162240982055664</c:v>
                </c:pt>
                <c:pt idx="16">
                  <c:v>6.4057741165161133</c:v>
                </c:pt>
                <c:pt idx="17">
                  <c:v>6.4953241348266602</c:v>
                </c:pt>
                <c:pt idx="18">
                  <c:v>6.584874153137207</c:v>
                </c:pt>
                <c:pt idx="19">
                  <c:v>6.6744246482849121</c:v>
                </c:pt>
                <c:pt idx="20">
                  <c:v>6.763974666595459</c:v>
                </c:pt>
                <c:pt idx="21">
                  <c:v>6.8176984786987305</c:v>
                </c:pt>
                <c:pt idx="22">
                  <c:v>6.871422290802002</c:v>
                </c:pt>
                <c:pt idx="23">
                  <c:v>6.9251461029052734</c:v>
                </c:pt>
                <c:pt idx="24">
                  <c:v>6.9788699150085449</c:v>
                </c:pt>
                <c:pt idx="25">
                  <c:v>7.0325942039489746</c:v>
                </c:pt>
                <c:pt idx="26">
                  <c:v>7.0863180160522461</c:v>
                </c:pt>
                <c:pt idx="27">
                  <c:v>7.1400418281555176</c:v>
                </c:pt>
                <c:pt idx="28">
                  <c:v>7.1937656402587891</c:v>
                </c:pt>
                <c:pt idx="29">
                  <c:v>7.2474894523620605</c:v>
                </c:pt>
                <c:pt idx="30">
                  <c:v>7.3012137413024902</c:v>
                </c:pt>
                <c:pt idx="31">
                  <c:v>7.3976621627807617</c:v>
                </c:pt>
                <c:pt idx="32">
                  <c:v>7.4941110610961914</c:v>
                </c:pt>
                <c:pt idx="33">
                  <c:v>7.5905599594116211</c:v>
                </c:pt>
                <c:pt idx="34">
                  <c:v>7.6870088577270508</c:v>
                </c:pt>
                <c:pt idx="35">
                  <c:v>7.7834577560424805</c:v>
                </c:pt>
                <c:pt idx="36">
                  <c:v>7.8799066543579102</c:v>
                </c:pt>
                <c:pt idx="37">
                  <c:v>7.9763555526733398</c:v>
                </c:pt>
                <c:pt idx="38">
                  <c:v>8.0728044509887695</c:v>
                </c:pt>
                <c:pt idx="39">
                  <c:v>8.1692533493041992</c:v>
                </c:pt>
                <c:pt idx="40">
                  <c:v>8.2657022476196289</c:v>
                </c:pt>
                <c:pt idx="41">
                  <c:v>8.3590402603149414</c:v>
                </c:pt>
                <c:pt idx="42">
                  <c:v>8.4523792266845703</c:v>
                </c:pt>
                <c:pt idx="43">
                  <c:v>8.5457181930541992</c:v>
                </c:pt>
                <c:pt idx="44">
                  <c:v>8.6390571594238281</c:v>
                </c:pt>
                <c:pt idx="45">
                  <c:v>8.732396125793457</c:v>
                </c:pt>
                <c:pt idx="46">
                  <c:v>8.8257350921630859</c:v>
                </c:pt>
                <c:pt idx="47">
                  <c:v>8.9190731048583984</c:v>
                </c:pt>
                <c:pt idx="48">
                  <c:v>9.0124120712280273</c:v>
                </c:pt>
                <c:pt idx="49">
                  <c:v>9.1057510375976562</c:v>
                </c:pt>
                <c:pt idx="50">
                  <c:v>9.1990900039672852</c:v>
                </c:pt>
                <c:pt idx="51">
                  <c:v>9.2979812622070312</c:v>
                </c:pt>
                <c:pt idx="52">
                  <c:v>9.3968734741210937</c:v>
                </c:pt>
                <c:pt idx="53">
                  <c:v>9.4957647323608398</c:v>
                </c:pt>
                <c:pt idx="54">
                  <c:v>9.5946559906005859</c:v>
                </c:pt>
                <c:pt idx="55">
                  <c:v>9.6935482025146484</c:v>
                </c:pt>
                <c:pt idx="56">
                  <c:v>9.7924394607543945</c:v>
                </c:pt>
                <c:pt idx="57">
                  <c:v>9.8913307189941406</c:v>
                </c:pt>
                <c:pt idx="58">
                  <c:v>9.9902229309082031</c:v>
                </c:pt>
                <c:pt idx="59">
                  <c:v>10.089114189147949</c:v>
                </c:pt>
                <c:pt idx="60">
                  <c:v>10.188005447387695</c:v>
                </c:pt>
                <c:pt idx="61">
                  <c:v>10.28501033782959</c:v>
                </c:pt>
                <c:pt idx="62">
                  <c:v>10.382014274597168</c:v>
                </c:pt>
                <c:pt idx="63">
                  <c:v>10.479018211364746</c:v>
                </c:pt>
                <c:pt idx="64">
                  <c:v>10.576023101806641</c:v>
                </c:pt>
                <c:pt idx="65">
                  <c:v>10.673027038574219</c:v>
                </c:pt>
                <c:pt idx="66">
                  <c:v>10.770030975341797</c:v>
                </c:pt>
                <c:pt idx="67">
                  <c:v>10.867035865783691</c:v>
                </c:pt>
                <c:pt idx="68">
                  <c:v>10.96403980255127</c:v>
                </c:pt>
                <c:pt idx="69">
                  <c:v>11.061043739318848</c:v>
                </c:pt>
                <c:pt idx="70">
                  <c:v>11.158048629760742</c:v>
                </c:pt>
                <c:pt idx="71">
                  <c:v>11.248782157897949</c:v>
                </c:pt>
                <c:pt idx="72">
                  <c:v>11.339516639709473</c:v>
                </c:pt>
                <c:pt idx="73">
                  <c:v>11.430251121520996</c:v>
                </c:pt>
                <c:pt idx="74">
                  <c:v>11.520984649658203</c:v>
                </c:pt>
                <c:pt idx="75">
                  <c:v>11.611719131469727</c:v>
                </c:pt>
                <c:pt idx="76">
                  <c:v>11.702452659606934</c:v>
                </c:pt>
                <c:pt idx="77">
                  <c:v>11.793187141418457</c:v>
                </c:pt>
                <c:pt idx="78">
                  <c:v>11.883920669555664</c:v>
                </c:pt>
                <c:pt idx="79">
                  <c:v>11.974655151367188</c:v>
                </c:pt>
                <c:pt idx="80">
                  <c:v>12.065388679504395</c:v>
                </c:pt>
                <c:pt idx="81">
                  <c:v>12.141124725341797</c:v>
                </c:pt>
                <c:pt idx="82">
                  <c:v>12.216860771179199</c:v>
                </c:pt>
                <c:pt idx="83">
                  <c:v>12.292595863342285</c:v>
                </c:pt>
                <c:pt idx="84">
                  <c:v>12.368331909179688</c:v>
                </c:pt>
                <c:pt idx="85">
                  <c:v>12.444067001342773</c:v>
                </c:pt>
                <c:pt idx="86">
                  <c:v>12.519803047180176</c:v>
                </c:pt>
                <c:pt idx="87">
                  <c:v>12.595539093017578</c:v>
                </c:pt>
                <c:pt idx="88">
                  <c:v>12.671274185180664</c:v>
                </c:pt>
                <c:pt idx="89">
                  <c:v>12.747010231018066</c:v>
                </c:pt>
                <c:pt idx="90">
                  <c:v>12.822745323181152</c:v>
                </c:pt>
                <c:pt idx="91">
                  <c:v>12.880839347839355</c:v>
                </c:pt>
                <c:pt idx="92">
                  <c:v>12.938933372497559</c:v>
                </c:pt>
                <c:pt idx="93">
                  <c:v>12.997026443481445</c:v>
                </c:pt>
                <c:pt idx="94">
                  <c:v>13.055120468139648</c:v>
                </c:pt>
                <c:pt idx="95">
                  <c:v>13.113213539123535</c:v>
                </c:pt>
                <c:pt idx="96">
                  <c:v>13.171307563781738</c:v>
                </c:pt>
                <c:pt idx="97">
                  <c:v>13.229400634765625</c:v>
                </c:pt>
                <c:pt idx="98">
                  <c:v>13.287494659423828</c:v>
                </c:pt>
                <c:pt idx="99">
                  <c:v>13.345587730407715</c:v>
                </c:pt>
                <c:pt idx="100">
                  <c:v>13.403681755065918</c:v>
                </c:pt>
                <c:pt idx="101">
                  <c:v>13.447299003601074</c:v>
                </c:pt>
                <c:pt idx="102">
                  <c:v>13.490915298461914</c:v>
                </c:pt>
                <c:pt idx="103">
                  <c:v>13.53453254699707</c:v>
                </c:pt>
                <c:pt idx="104">
                  <c:v>13.578149795532227</c:v>
                </c:pt>
                <c:pt idx="105">
                  <c:v>13.621767044067383</c:v>
                </c:pt>
                <c:pt idx="106">
                  <c:v>13.665383338928223</c:v>
                </c:pt>
                <c:pt idx="107">
                  <c:v>13.709000587463379</c:v>
                </c:pt>
                <c:pt idx="108">
                  <c:v>13.752617835998535</c:v>
                </c:pt>
                <c:pt idx="109">
                  <c:v>13.796234130859375</c:v>
                </c:pt>
                <c:pt idx="110">
                  <c:v>13.839851379394531</c:v>
                </c:pt>
              </c:numCache>
            </c:numRef>
          </c:yVal>
          <c:smooth val="0"/>
          <c:extLst xmlns:c16r2="http://schemas.microsoft.com/office/drawing/2015/06/chart">
            <c:ext xmlns:c16="http://schemas.microsoft.com/office/drawing/2014/chart" uri="{C3380CC4-5D6E-409C-BE32-E72D297353CC}">
              <c16:uniqueId val="{00000005-B9DA-B348-9994-58D8BF41A4FE}"/>
            </c:ext>
          </c:extLst>
        </c:ser>
        <c:ser>
          <c:idx val="10"/>
          <c:order val="5"/>
          <c:tx>
            <c:strRef>
              <c:f>Ausgabe!$G$1</c:f>
              <c:strCache>
                <c:ptCount val="1"/>
                <c:pt idx="0">
                  <c:v>PIK REMIND-MAGPIE SSP2 Grundlinie (2016)</c:v>
                </c:pt>
              </c:strCache>
            </c:strRef>
          </c:tx>
          <c:spPr>
            <a:ln w="19050" cap="rnd">
              <a:solidFill>
                <a:srgbClr val="4E8F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Ausgang!$N$3:$N$113</c:f>
              <c:numCache>
                <c:formatCode>General</c:formatCode>
                <c:ptCount val="111"/>
                <c:pt idx="15">
                  <c:v>6.2395915985107422</c:v>
                </c:pt>
                <c:pt idx="16">
                  <c:v>6.3058257102966309</c:v>
                </c:pt>
                <c:pt idx="17">
                  <c:v>6.3720602989196777</c:v>
                </c:pt>
                <c:pt idx="18">
                  <c:v>6.4382948875427246</c:v>
                </c:pt>
                <c:pt idx="19">
                  <c:v>6.5045294761657715</c:v>
                </c:pt>
                <c:pt idx="20">
                  <c:v>6.5707635879516602</c:v>
                </c:pt>
                <c:pt idx="21">
                  <c:v>6.6710195541381836</c:v>
                </c:pt>
                <c:pt idx="22">
                  <c:v>6.771275520324707</c:v>
                </c:pt>
                <c:pt idx="23">
                  <c:v>6.8715314865112305</c:v>
                </c:pt>
                <c:pt idx="24">
                  <c:v>6.9717874526977539</c:v>
                </c:pt>
                <c:pt idx="25">
                  <c:v>7.0720434188842773</c:v>
                </c:pt>
                <c:pt idx="26">
                  <c:v>7.1722993850708008</c:v>
                </c:pt>
                <c:pt idx="27">
                  <c:v>7.2725553512573242</c:v>
                </c:pt>
                <c:pt idx="28">
                  <c:v>7.3728113174438477</c:v>
                </c:pt>
                <c:pt idx="29">
                  <c:v>7.4730672836303711</c:v>
                </c:pt>
                <c:pt idx="30">
                  <c:v>7.5733232498168945</c:v>
                </c:pt>
                <c:pt idx="31">
                  <c:v>7.6132817268371582</c:v>
                </c:pt>
                <c:pt idx="32">
                  <c:v>7.6532402038574219</c:v>
                </c:pt>
                <c:pt idx="33">
                  <c:v>7.6931986808776855</c:v>
                </c:pt>
                <c:pt idx="34">
                  <c:v>7.7331571578979492</c:v>
                </c:pt>
                <c:pt idx="35">
                  <c:v>7.7731156349182129</c:v>
                </c:pt>
                <c:pt idx="36">
                  <c:v>7.8130745887756348</c:v>
                </c:pt>
                <c:pt idx="37">
                  <c:v>7.8530330657958984</c:v>
                </c:pt>
                <c:pt idx="38">
                  <c:v>7.8929915428161621</c:v>
                </c:pt>
                <c:pt idx="39">
                  <c:v>7.9329500198364258</c:v>
                </c:pt>
                <c:pt idx="40">
                  <c:v>7.9729084968566895</c:v>
                </c:pt>
                <c:pt idx="41">
                  <c:v>7.9895553588867187</c:v>
                </c:pt>
                <c:pt idx="42">
                  <c:v>8.0062026977539062</c:v>
                </c:pt>
                <c:pt idx="43">
                  <c:v>8.0228490829467773</c:v>
                </c:pt>
                <c:pt idx="44">
                  <c:v>8.0394964218139648</c:v>
                </c:pt>
                <c:pt idx="45">
                  <c:v>8.0561437606811523</c:v>
                </c:pt>
                <c:pt idx="46">
                  <c:v>8.0727910995483398</c:v>
                </c:pt>
                <c:pt idx="47">
                  <c:v>8.0894374847412109</c:v>
                </c:pt>
                <c:pt idx="48">
                  <c:v>8.1060848236083984</c:v>
                </c:pt>
                <c:pt idx="49">
                  <c:v>8.1227321624755859</c:v>
                </c:pt>
                <c:pt idx="50">
                  <c:v>8.139378547668457</c:v>
                </c:pt>
                <c:pt idx="51">
                  <c:v>8.1449489593505859</c:v>
                </c:pt>
                <c:pt idx="52">
                  <c:v>8.1505184173583984</c:v>
                </c:pt>
                <c:pt idx="53">
                  <c:v>8.1560888290405273</c:v>
                </c:pt>
                <c:pt idx="54">
                  <c:v>8.1616582870483398</c:v>
                </c:pt>
                <c:pt idx="55">
                  <c:v>8.1672277450561523</c:v>
                </c:pt>
                <c:pt idx="56">
                  <c:v>8.1727981567382812</c:v>
                </c:pt>
                <c:pt idx="57">
                  <c:v>8.1783676147460937</c:v>
                </c:pt>
                <c:pt idx="58">
                  <c:v>8.1839380264282227</c:v>
                </c:pt>
                <c:pt idx="59">
                  <c:v>8.1895074844360352</c:v>
                </c:pt>
                <c:pt idx="60">
                  <c:v>8.1950769424438477</c:v>
                </c:pt>
                <c:pt idx="61">
                  <c:v>8.1979494094848633</c:v>
                </c:pt>
                <c:pt idx="62">
                  <c:v>8.2008209228515625</c:v>
                </c:pt>
                <c:pt idx="63">
                  <c:v>8.2036933898925781</c:v>
                </c:pt>
                <c:pt idx="64">
                  <c:v>8.2065649032592773</c:v>
                </c:pt>
                <c:pt idx="65">
                  <c:v>8.2094364166259766</c:v>
                </c:pt>
                <c:pt idx="66">
                  <c:v>8.2123088836669922</c:v>
                </c:pt>
                <c:pt idx="67">
                  <c:v>8.2151803970336914</c:v>
                </c:pt>
                <c:pt idx="68">
                  <c:v>8.2180519104003906</c:v>
                </c:pt>
                <c:pt idx="69">
                  <c:v>8.2209243774414062</c:v>
                </c:pt>
                <c:pt idx="70">
                  <c:v>8.2237958908081055</c:v>
                </c:pt>
                <c:pt idx="71">
                  <c:v>8.2277603149414062</c:v>
                </c:pt>
                <c:pt idx="72">
                  <c:v>8.2317256927490234</c:v>
                </c:pt>
                <c:pt idx="73">
                  <c:v>8.2356910705566406</c:v>
                </c:pt>
                <c:pt idx="74">
                  <c:v>8.2396554946899414</c:v>
                </c:pt>
                <c:pt idx="75">
                  <c:v>8.2436208724975586</c:v>
                </c:pt>
                <c:pt idx="76">
                  <c:v>8.2475852966308594</c:v>
                </c:pt>
                <c:pt idx="77">
                  <c:v>8.2515506744384766</c:v>
                </c:pt>
                <c:pt idx="78">
                  <c:v>8.2555150985717773</c:v>
                </c:pt>
                <c:pt idx="79">
                  <c:v>8.2594804763793945</c:v>
                </c:pt>
                <c:pt idx="80">
                  <c:v>8.2634458541870117</c:v>
                </c:pt>
                <c:pt idx="81">
                  <c:v>8.2540674209594727</c:v>
                </c:pt>
                <c:pt idx="82">
                  <c:v>8.2446889877319336</c:v>
                </c:pt>
                <c:pt idx="83">
                  <c:v>8.2353115081787109</c:v>
                </c:pt>
                <c:pt idx="84">
                  <c:v>8.2259330749511719</c:v>
                </c:pt>
                <c:pt idx="85">
                  <c:v>8.2165546417236328</c:v>
                </c:pt>
                <c:pt idx="86">
                  <c:v>8.2071771621704102</c:v>
                </c:pt>
                <c:pt idx="87">
                  <c:v>8.1977987289428711</c:v>
                </c:pt>
                <c:pt idx="88">
                  <c:v>8.188420295715332</c:v>
                </c:pt>
                <c:pt idx="89">
                  <c:v>8.1790428161621094</c:v>
                </c:pt>
                <c:pt idx="90">
                  <c:v>8.1696643829345703</c:v>
                </c:pt>
                <c:pt idx="91">
                  <c:v>8.1583471298217773</c:v>
                </c:pt>
                <c:pt idx="92">
                  <c:v>8.1470298767089844</c:v>
                </c:pt>
                <c:pt idx="93">
                  <c:v>8.1357126235961914</c:v>
                </c:pt>
                <c:pt idx="94">
                  <c:v>8.124394416809082</c:v>
                </c:pt>
                <c:pt idx="95">
                  <c:v>8.1130771636962891</c:v>
                </c:pt>
                <c:pt idx="96">
                  <c:v>8.1017599105834961</c:v>
                </c:pt>
                <c:pt idx="97">
                  <c:v>8.0904426574707031</c:v>
                </c:pt>
                <c:pt idx="98">
                  <c:v>8.0791254043579102</c:v>
                </c:pt>
                <c:pt idx="99">
                  <c:v>8.0678071975708008</c:v>
                </c:pt>
                <c:pt idx="100">
                  <c:v>8.0564899444580078</c:v>
                </c:pt>
                <c:pt idx="101">
                  <c:v>8.0292682647705078</c:v>
                </c:pt>
                <c:pt idx="102">
                  <c:v>8.0020465850830078</c:v>
                </c:pt>
                <c:pt idx="103">
                  <c:v>7.9748249053955078</c:v>
                </c:pt>
                <c:pt idx="104">
                  <c:v>7.9476032257080078</c:v>
                </c:pt>
                <c:pt idx="105">
                  <c:v>7.9203815460205078</c:v>
                </c:pt>
                <c:pt idx="106">
                  <c:v>7.8931598663330078</c:v>
                </c:pt>
                <c:pt idx="107">
                  <c:v>7.8659381866455078</c:v>
                </c:pt>
                <c:pt idx="108">
                  <c:v>7.8387165069580078</c:v>
                </c:pt>
                <c:pt idx="109">
                  <c:v>7.8114948272705078</c:v>
                </c:pt>
                <c:pt idx="110">
                  <c:v>7.7842731475830078</c:v>
                </c:pt>
              </c:numCache>
            </c:numRef>
          </c:yVal>
          <c:smooth val="0"/>
          <c:extLst xmlns:c16r2="http://schemas.microsoft.com/office/drawing/2015/06/chart">
            <c:ext xmlns:c16="http://schemas.microsoft.com/office/drawing/2014/chart" uri="{C3380CC4-5D6E-409C-BE32-E72D297353CC}">
              <c16:uniqueId val="{00000006-B9DA-B348-9994-58D8BF41A4FE}"/>
            </c:ext>
          </c:extLst>
        </c:ser>
        <c:ser>
          <c:idx val="4"/>
          <c:order val="6"/>
          <c:tx>
            <c:strRef>
              <c:f>Ausgabe!$H$1</c:f>
              <c:strCache>
                <c:ptCount val="1"/>
                <c:pt idx="0">
                  <c:v>EIEE WITCH-GLOBIOM SSP2 Grundlinie (2016)</c:v>
                </c:pt>
              </c:strCache>
            </c:strRef>
          </c:tx>
          <c:spPr>
            <a:ln w="28575" cap="rnd">
              <a:solidFill>
                <a:srgbClr val="FFC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Ausgang!$O$3:$O$113</c:f>
              <c:numCache>
                <c:formatCode>General</c:formatCode>
                <c:ptCount val="111"/>
                <c:pt idx="15">
                  <c:v>6.0718774795532227</c:v>
                </c:pt>
                <c:pt idx="16">
                  <c:v>6.1203832626342773</c:v>
                </c:pt>
                <c:pt idx="17">
                  <c:v>6.168889045715332</c:v>
                </c:pt>
                <c:pt idx="18">
                  <c:v>6.2173943519592285</c:v>
                </c:pt>
                <c:pt idx="19">
                  <c:v>6.2659001350402832</c:v>
                </c:pt>
                <c:pt idx="20">
                  <c:v>6.3144059181213379</c:v>
                </c:pt>
                <c:pt idx="21">
                  <c:v>6.3992581367492676</c:v>
                </c:pt>
                <c:pt idx="22">
                  <c:v>6.4841098785400391</c:v>
                </c:pt>
                <c:pt idx="23">
                  <c:v>6.5689620971679687</c:v>
                </c:pt>
                <c:pt idx="24">
                  <c:v>6.6538143157958984</c:v>
                </c:pt>
                <c:pt idx="25">
                  <c:v>6.7386665344238281</c:v>
                </c:pt>
                <c:pt idx="26">
                  <c:v>6.8235182762145996</c:v>
                </c:pt>
                <c:pt idx="27">
                  <c:v>6.9083704948425293</c:v>
                </c:pt>
                <c:pt idx="28">
                  <c:v>6.993222713470459</c:v>
                </c:pt>
                <c:pt idx="29">
                  <c:v>7.0780749320983887</c:v>
                </c:pt>
                <c:pt idx="30">
                  <c:v>7.1629271507263184</c:v>
                </c:pt>
                <c:pt idx="31">
                  <c:v>7.234715461730957</c:v>
                </c:pt>
                <c:pt idx="32">
                  <c:v>7.3065037727355957</c:v>
                </c:pt>
                <c:pt idx="33">
                  <c:v>7.3782920837402344</c:v>
                </c:pt>
                <c:pt idx="34">
                  <c:v>7.450080394744873</c:v>
                </c:pt>
                <c:pt idx="35">
                  <c:v>7.5218691825866699</c:v>
                </c:pt>
                <c:pt idx="36">
                  <c:v>7.5936574935913086</c:v>
                </c:pt>
                <c:pt idx="37">
                  <c:v>7.6654458045959473</c:v>
                </c:pt>
                <c:pt idx="38">
                  <c:v>7.7372341156005859</c:v>
                </c:pt>
                <c:pt idx="39">
                  <c:v>7.8090224266052246</c:v>
                </c:pt>
                <c:pt idx="40">
                  <c:v>7.8808112144470215</c:v>
                </c:pt>
                <c:pt idx="41">
                  <c:v>7.9377560615539551</c:v>
                </c:pt>
                <c:pt idx="42">
                  <c:v>7.9947009086608887</c:v>
                </c:pt>
                <c:pt idx="43">
                  <c:v>8.0516462326049805</c:v>
                </c:pt>
                <c:pt idx="44">
                  <c:v>8.1085910797119141</c:v>
                </c:pt>
                <c:pt idx="45">
                  <c:v>8.1655359268188477</c:v>
                </c:pt>
                <c:pt idx="46">
                  <c:v>8.2224807739257812</c:v>
                </c:pt>
                <c:pt idx="47">
                  <c:v>8.2794256210327148</c:v>
                </c:pt>
                <c:pt idx="48">
                  <c:v>8.3363704681396484</c:v>
                </c:pt>
                <c:pt idx="49">
                  <c:v>8.3933162689208984</c:v>
                </c:pt>
                <c:pt idx="50">
                  <c:v>8.450261116027832</c:v>
                </c:pt>
                <c:pt idx="51">
                  <c:v>8.4905195236206055</c:v>
                </c:pt>
                <c:pt idx="52">
                  <c:v>8.5307788848876953</c:v>
                </c:pt>
                <c:pt idx="53">
                  <c:v>8.5710382461547852</c:v>
                </c:pt>
                <c:pt idx="54">
                  <c:v>8.6112966537475586</c:v>
                </c:pt>
                <c:pt idx="55">
                  <c:v>8.6515560150146484</c:v>
                </c:pt>
                <c:pt idx="56">
                  <c:v>8.6918144226074219</c:v>
                </c:pt>
                <c:pt idx="57">
                  <c:v>8.7320737838745117</c:v>
                </c:pt>
                <c:pt idx="58">
                  <c:v>8.7723331451416016</c:v>
                </c:pt>
                <c:pt idx="59">
                  <c:v>8.812591552734375</c:v>
                </c:pt>
                <c:pt idx="60">
                  <c:v>8.8528509140014648</c:v>
                </c:pt>
                <c:pt idx="61">
                  <c:v>8.8751983642578125</c:v>
                </c:pt>
                <c:pt idx="62">
                  <c:v>8.8975467681884766</c:v>
                </c:pt>
                <c:pt idx="63">
                  <c:v>8.9198951721191406</c:v>
                </c:pt>
                <c:pt idx="64">
                  <c:v>8.9422426223754883</c:v>
                </c:pt>
                <c:pt idx="65">
                  <c:v>8.9645910263061523</c:v>
                </c:pt>
                <c:pt idx="66">
                  <c:v>8.9869384765625</c:v>
                </c:pt>
                <c:pt idx="67">
                  <c:v>9.0092868804931641</c:v>
                </c:pt>
                <c:pt idx="68">
                  <c:v>9.0316352844238281</c:v>
                </c:pt>
                <c:pt idx="69">
                  <c:v>9.0539827346801758</c:v>
                </c:pt>
                <c:pt idx="70">
                  <c:v>9.0763311386108398</c:v>
                </c:pt>
                <c:pt idx="71">
                  <c:v>9.0871381759643555</c:v>
                </c:pt>
                <c:pt idx="72">
                  <c:v>9.0979452133178711</c:v>
                </c:pt>
                <c:pt idx="73">
                  <c:v>9.1087522506713867</c:v>
                </c:pt>
                <c:pt idx="74">
                  <c:v>9.1195592880249023</c:v>
                </c:pt>
                <c:pt idx="75">
                  <c:v>9.130366325378418</c:v>
                </c:pt>
                <c:pt idx="76">
                  <c:v>9.14117431640625</c:v>
                </c:pt>
                <c:pt idx="77">
                  <c:v>9.1519813537597656</c:v>
                </c:pt>
                <c:pt idx="78">
                  <c:v>9.1627883911132812</c:v>
                </c:pt>
                <c:pt idx="79">
                  <c:v>9.1735954284667969</c:v>
                </c:pt>
                <c:pt idx="80">
                  <c:v>9.1844024658203125</c:v>
                </c:pt>
                <c:pt idx="81">
                  <c:v>9.1751766204833984</c:v>
                </c:pt>
                <c:pt idx="82">
                  <c:v>9.165949821472168</c:v>
                </c:pt>
                <c:pt idx="83">
                  <c:v>9.1567239761352539</c:v>
                </c:pt>
                <c:pt idx="84">
                  <c:v>9.1474981307983398</c:v>
                </c:pt>
                <c:pt idx="85">
                  <c:v>9.1382713317871094</c:v>
                </c:pt>
                <c:pt idx="86">
                  <c:v>9.1290454864501953</c:v>
                </c:pt>
                <c:pt idx="87">
                  <c:v>9.1198186874389648</c:v>
                </c:pt>
                <c:pt idx="88">
                  <c:v>9.1105928421020508</c:v>
                </c:pt>
                <c:pt idx="89">
                  <c:v>9.1013669967651367</c:v>
                </c:pt>
                <c:pt idx="90">
                  <c:v>9.0921401977539063</c:v>
                </c:pt>
                <c:pt idx="91">
                  <c:v>9.0825061798095703</c:v>
                </c:pt>
                <c:pt idx="92">
                  <c:v>9.0728721618652344</c:v>
                </c:pt>
                <c:pt idx="93">
                  <c:v>9.0632381439208984</c:v>
                </c:pt>
                <c:pt idx="94">
                  <c:v>9.0536031723022461</c:v>
                </c:pt>
                <c:pt idx="95">
                  <c:v>9.0439691543579102</c:v>
                </c:pt>
                <c:pt idx="96">
                  <c:v>9.0343351364135742</c:v>
                </c:pt>
                <c:pt idx="97">
                  <c:v>9.0247011184692383</c:v>
                </c:pt>
                <c:pt idx="98">
                  <c:v>9.0150661468505859</c:v>
                </c:pt>
                <c:pt idx="99">
                  <c:v>9.00543212890625</c:v>
                </c:pt>
                <c:pt idx="100">
                  <c:v>8.9957981109619141</c:v>
                </c:pt>
                <c:pt idx="101">
                  <c:v>8.9691371917724609</c:v>
                </c:pt>
                <c:pt idx="102">
                  <c:v>8.9424753189086914</c:v>
                </c:pt>
                <c:pt idx="103">
                  <c:v>8.9158143997192383</c:v>
                </c:pt>
                <c:pt idx="104">
                  <c:v>8.8891534805297852</c:v>
                </c:pt>
                <c:pt idx="105">
                  <c:v>8.8624916076660156</c:v>
                </c:pt>
                <c:pt idx="106">
                  <c:v>8.8358306884765625</c:v>
                </c:pt>
                <c:pt idx="107">
                  <c:v>8.8091697692871094</c:v>
                </c:pt>
                <c:pt idx="108">
                  <c:v>8.7825088500976563</c:v>
                </c:pt>
                <c:pt idx="109">
                  <c:v>8.7558469772338867</c:v>
                </c:pt>
                <c:pt idx="110">
                  <c:v>8.7291860580444336</c:v>
                </c:pt>
              </c:numCache>
            </c:numRef>
          </c:yVal>
          <c:smooth val="0"/>
          <c:extLst xmlns:c16r2="http://schemas.microsoft.com/office/drawing/2015/06/chart">
            <c:ext xmlns:c16="http://schemas.microsoft.com/office/drawing/2014/chart" uri="{C3380CC4-5D6E-409C-BE32-E72D297353CC}">
              <c16:uniqueId val="{00000007-B9DA-B348-9994-58D8BF41A4FE}"/>
            </c:ext>
          </c:extLst>
        </c:ser>
        <c:dLbls>
          <c:showLegendKey val="0"/>
          <c:showVal val="0"/>
          <c:showCatName val="0"/>
          <c:showSerName val="0"/>
          <c:showPercent val="0"/>
          <c:showBubbleSize val="0"/>
        </c:dLbls>
        <c:axId val="56569216"/>
        <c:axId val="56583296"/>
      </c:scatterChart>
      <c:valAx>
        <c:axId val="56569216"/>
        <c:scaling>
          <c:orientation val="minMax"/>
          <c:max val="2100"/>
          <c:min val="1990"/>
        </c:scaling>
        <c:delete val="1"/>
        <c:axPos val="b"/>
        <c:majorGridlines>
          <c:spPr>
            <a:ln w="9525" cap="flat" cmpd="sng" algn="ctr">
              <a:noFill/>
              <a:round/>
            </a:ln>
            <a:effectLst/>
          </c:spPr>
        </c:majorGridlines>
        <c:numFmt formatCode="General" sourceLinked="1"/>
        <c:majorTickMark val="none"/>
        <c:minorTickMark val="none"/>
        <c:tickLblPos val="nextTo"/>
        <c:crossAx val="56583296"/>
        <c:crosses val="autoZero"/>
        <c:crossBetween val="midCat"/>
        <c:majorUnit val="10"/>
      </c:valAx>
      <c:valAx>
        <c:axId val="5658329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dirty="0"/>
                  <a:t>Megatonnen N</a:t>
                </a:r>
                <a:r>
                  <a:rPr lang="en-US" sz="900" baseline="-25000" dirty="0"/>
                  <a:t>2</a:t>
                </a:r>
                <a:r>
                  <a:rPr lang="en-US" sz="900" dirty="0"/>
                  <a:t>O</a:t>
                </a:r>
                <a:r>
                  <a:rPr lang="en-US" sz="900" baseline="0" dirty="0"/>
                  <a:t> pro </a:t>
                </a:r>
                <a:r>
                  <a:rPr lang="en-US" sz="900" dirty="0"/>
                  <a:t>Jahr</a:t>
                </a:r>
              </a:p>
            </c:rich>
          </c:tx>
          <c:layout>
            <c:manualLayout>
              <c:xMode val="edge"/>
              <c:yMode val="edge"/>
              <c:x val="5.0595777045380465E-2"/>
              <c:y val="0.23252584726141076"/>
            </c:manualLayout>
          </c:layout>
          <c:overlay val="0"/>
          <c:spPr>
            <a:noFill/>
            <a:ln>
              <a:noFill/>
            </a:ln>
            <a:effectLst/>
          </c:spPr>
        </c:title>
        <c:numFmt formatCode="General" sourceLinked="1"/>
        <c:majorTickMark val="none"/>
        <c:minorTickMark val="none"/>
        <c:tickLblPos val="nextTo"/>
        <c:crossAx val="56569216"/>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dirty="0"/>
              <a:t>CO</a:t>
            </a:r>
            <a:r>
              <a:rPr lang="en-US" sz="1200" b="1" baseline="-25000" dirty="0"/>
              <a:t>2</a:t>
            </a:r>
            <a:r>
              <a:rPr lang="en-US" sz="1200" b="1" dirty="0"/>
              <a:t>eq-Emissionen aus F-Gasen</a:t>
            </a:r>
          </a:p>
        </c:rich>
      </c:tx>
      <c:layout/>
      <c:overlay val="0"/>
      <c:spPr>
        <a:noFill/>
        <a:ln>
          <a:noFill/>
        </a:ln>
        <a:effectLst/>
      </c:spPr>
    </c:title>
    <c:autoTitleDeleted val="0"/>
    <c:plotArea>
      <c:layout/>
      <c:scatterChart>
        <c:scatterStyle val="lineMarker"/>
        <c:varyColors val="0"/>
        <c:ser>
          <c:idx val="0"/>
          <c:order val="0"/>
          <c:tx>
            <c:strRef>
              <c:f>Output!$B$1</c:f>
              <c:strCache>
                <c:ptCount val="1"/>
                <c:pt idx="0">
                  <c:v>CI En-ROADS Ref (2019)</c:v>
                </c:pt>
              </c:strCache>
            </c:strRef>
          </c:tx>
          <c:spPr>
            <a:ln w="88900" cap="rnd">
              <a:solidFill>
                <a:srgbClr val="0432FF"/>
              </a:solidFill>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Ausgang!$P$3:$P$113</c:f>
              <c:numCache>
                <c:formatCode>General</c:formatCode>
                <c:ptCount val="111"/>
                <c:pt idx="0">
                  <c:v>0.31939974427223206</c:v>
                </c:pt>
                <c:pt idx="1">
                  <c:v>0.33146947622299194</c:v>
                </c:pt>
                <c:pt idx="2">
                  <c:v>0.33770465850830078</c:v>
                </c:pt>
                <c:pt idx="3">
                  <c:v>0.34479382634162903</c:v>
                </c:pt>
                <c:pt idx="4">
                  <c:v>0.35360035300254822</c:v>
                </c:pt>
                <c:pt idx="5">
                  <c:v>0.36516916751861572</c:v>
                </c:pt>
                <c:pt idx="6">
                  <c:v>0.37981653213500977</c:v>
                </c:pt>
                <c:pt idx="7">
                  <c:v>0.39779910445213318</c:v>
                </c:pt>
                <c:pt idx="8">
                  <c:v>0.41719746589660645</c:v>
                </c:pt>
                <c:pt idx="9">
                  <c:v>0.43764078617095947</c:v>
                </c:pt>
                <c:pt idx="10">
                  <c:v>0.46249827742576599</c:v>
                </c:pt>
                <c:pt idx="11">
                  <c:v>0.48924332857131958</c:v>
                </c:pt>
                <c:pt idx="12">
                  <c:v>0.51462084054946899</c:v>
                </c:pt>
                <c:pt idx="13">
                  <c:v>0.54285889863967896</c:v>
                </c:pt>
                <c:pt idx="14">
                  <c:v>0.57767617702484131</c:v>
                </c:pt>
                <c:pt idx="15">
                  <c:v>0.6190800666809082</c:v>
                </c:pt>
                <c:pt idx="16">
                  <c:v>0.66507238149642944</c:v>
                </c:pt>
                <c:pt idx="17">
                  <c:v>0.71691226959228516</c:v>
                </c:pt>
                <c:pt idx="18">
                  <c:v>0.76997560262680054</c:v>
                </c:pt>
                <c:pt idx="19">
                  <c:v>0.81363558769226074</c:v>
                </c:pt>
                <c:pt idx="20">
                  <c:v>0.85532182455062866</c:v>
                </c:pt>
                <c:pt idx="21">
                  <c:v>0.90860658884048462</c:v>
                </c:pt>
                <c:pt idx="22">
                  <c:v>0.96374857425689697</c:v>
                </c:pt>
                <c:pt idx="23">
                  <c:v>1.0177335739135742</c:v>
                </c:pt>
                <c:pt idx="24">
                  <c:v>1.071834921836853</c:v>
                </c:pt>
                <c:pt idx="25">
                  <c:v>1.1266576051712036</c:v>
                </c:pt>
                <c:pt idx="26">
                  <c:v>1.1813738346099854</c:v>
                </c:pt>
                <c:pt idx="27">
                  <c:v>1.2368019819259644</c:v>
                </c:pt>
                <c:pt idx="28">
                  <c:v>1.2941130399703979</c:v>
                </c:pt>
                <c:pt idx="29">
                  <c:v>1.3565927743911743</c:v>
                </c:pt>
                <c:pt idx="30">
                  <c:v>1.4222517013549805</c:v>
                </c:pt>
                <c:pt idx="31">
                  <c:v>1.4888644218444824</c:v>
                </c:pt>
                <c:pt idx="32">
                  <c:v>1.5559202432632446</c:v>
                </c:pt>
                <c:pt idx="33">
                  <c:v>1.6232129335403442</c:v>
                </c:pt>
                <c:pt idx="34">
                  <c:v>1.6905800104141235</c:v>
                </c:pt>
                <c:pt idx="35">
                  <c:v>1.7578623294830322</c:v>
                </c:pt>
                <c:pt idx="36">
                  <c:v>1.8250309228897095</c:v>
                </c:pt>
                <c:pt idx="37">
                  <c:v>1.8918060064315796</c:v>
                </c:pt>
                <c:pt idx="38">
                  <c:v>1.9580856561660767</c:v>
                </c:pt>
                <c:pt idx="39">
                  <c:v>2.0238955020904541</c:v>
                </c:pt>
                <c:pt idx="40">
                  <c:v>2.0892620086669922</c:v>
                </c:pt>
                <c:pt idx="41">
                  <c:v>2.1538736820220947</c:v>
                </c:pt>
                <c:pt idx="42">
                  <c:v>2.2181940078735352</c:v>
                </c:pt>
                <c:pt idx="43">
                  <c:v>2.2820868492126465</c:v>
                </c:pt>
                <c:pt idx="44">
                  <c:v>2.3454945087432861</c:v>
                </c:pt>
                <c:pt idx="45">
                  <c:v>2.4083719253540039</c:v>
                </c:pt>
                <c:pt idx="46">
                  <c:v>2.4708244800567627</c:v>
                </c:pt>
                <c:pt idx="47">
                  <c:v>2.5326142311096191</c:v>
                </c:pt>
                <c:pt idx="48">
                  <c:v>2.5937454700469971</c:v>
                </c:pt>
                <c:pt idx="49">
                  <c:v>2.6541919708251953</c:v>
                </c:pt>
                <c:pt idx="50">
                  <c:v>2.7139341831207275</c:v>
                </c:pt>
                <c:pt idx="51">
                  <c:v>2.7734048366546631</c:v>
                </c:pt>
                <c:pt idx="52">
                  <c:v>2.8319687843322754</c:v>
                </c:pt>
                <c:pt idx="53">
                  <c:v>2.88974928855896</c:v>
                </c:pt>
                <c:pt idx="54">
                  <c:v>2.9467623233795166</c:v>
                </c:pt>
                <c:pt idx="55">
                  <c:v>3.003026008605957</c:v>
                </c:pt>
                <c:pt idx="56">
                  <c:v>3.0585613250732422</c:v>
                </c:pt>
                <c:pt idx="57">
                  <c:v>3.1133890151977539</c:v>
                </c:pt>
                <c:pt idx="58">
                  <c:v>3.1675219535827637</c:v>
                </c:pt>
                <c:pt idx="59">
                  <c:v>3.2209663391113281</c:v>
                </c:pt>
                <c:pt idx="60">
                  <c:v>3.2737250328063965</c:v>
                </c:pt>
                <c:pt idx="61">
                  <c:v>3.3257989883422852</c:v>
                </c:pt>
                <c:pt idx="62">
                  <c:v>3.3771860599517822</c:v>
                </c:pt>
                <c:pt idx="63">
                  <c:v>3.4278814792633057</c:v>
                </c:pt>
                <c:pt idx="64">
                  <c:v>3.4778804779052734</c:v>
                </c:pt>
                <c:pt idx="65">
                  <c:v>3.5271782875061035</c:v>
                </c:pt>
                <c:pt idx="66">
                  <c:v>3.5757732391357422</c:v>
                </c:pt>
                <c:pt idx="67">
                  <c:v>3.6236672401428223</c:v>
                </c:pt>
                <c:pt idx="68">
                  <c:v>3.6708693504333496</c:v>
                </c:pt>
                <c:pt idx="69">
                  <c:v>3.7173964977264404</c:v>
                </c:pt>
                <c:pt idx="70">
                  <c:v>3.7632691860198975</c:v>
                </c:pt>
                <c:pt idx="71">
                  <c:v>3.8085122108459473</c:v>
                </c:pt>
                <c:pt idx="72">
                  <c:v>3.8531575202941895</c:v>
                </c:pt>
                <c:pt idx="73">
                  <c:v>3.8972446918487549</c:v>
                </c:pt>
                <c:pt idx="74">
                  <c:v>3.9408185482025146</c:v>
                </c:pt>
                <c:pt idx="75">
                  <c:v>3.9839272499084473</c:v>
                </c:pt>
                <c:pt idx="76">
                  <c:v>4.0266189575195312</c:v>
                </c:pt>
                <c:pt idx="77">
                  <c:v>4.0689396858215332</c:v>
                </c:pt>
                <c:pt idx="78">
                  <c:v>4.1109294891357422</c:v>
                </c:pt>
                <c:pt idx="79">
                  <c:v>4.1526217460632324</c:v>
                </c:pt>
                <c:pt idx="80">
                  <c:v>4.1940436363220215</c:v>
                </c:pt>
                <c:pt idx="81">
                  <c:v>4.2352161407470703</c:v>
                </c:pt>
                <c:pt idx="82">
                  <c:v>4.2761573791503906</c:v>
                </c:pt>
                <c:pt idx="83">
                  <c:v>4.3168821334838867</c:v>
                </c:pt>
                <c:pt idx="84">
                  <c:v>4.3574004173278809</c:v>
                </c:pt>
                <c:pt idx="85">
                  <c:v>4.3977198600769043</c:v>
                </c:pt>
                <c:pt idx="86">
                  <c:v>4.4378461837768555</c:v>
                </c:pt>
                <c:pt idx="87">
                  <c:v>4.4777860641479492</c:v>
                </c:pt>
                <c:pt idx="88">
                  <c:v>4.5175461769104004</c:v>
                </c:pt>
                <c:pt idx="89">
                  <c:v>4.5571355819702148</c:v>
                </c:pt>
                <c:pt idx="90">
                  <c:v>4.5965638160705566</c:v>
                </c:pt>
                <c:pt idx="91">
                  <c:v>4.6358432769775391</c:v>
                </c:pt>
                <c:pt idx="92">
                  <c:v>4.6749868392944336</c:v>
                </c:pt>
                <c:pt idx="93">
                  <c:v>4.7140121459960938</c:v>
                </c:pt>
                <c:pt idx="94">
                  <c:v>4.7529411315917969</c:v>
                </c:pt>
                <c:pt idx="95">
                  <c:v>4.7917976379394531</c:v>
                </c:pt>
                <c:pt idx="96">
                  <c:v>4.8306064605712891</c:v>
                </c:pt>
                <c:pt idx="97">
                  <c:v>4.8693866729736328</c:v>
                </c:pt>
                <c:pt idx="98">
                  <c:v>4.9081540107727051</c:v>
                </c:pt>
                <c:pt idx="99">
                  <c:v>4.9468832015991211</c:v>
                </c:pt>
                <c:pt idx="100">
                  <c:v>4.9855690002441406</c:v>
                </c:pt>
                <c:pt idx="101">
                  <c:v>5.0242342948913574</c:v>
                </c:pt>
                <c:pt idx="102">
                  <c:v>5.0628905296325684</c:v>
                </c:pt>
                <c:pt idx="103">
                  <c:v>5.1015419960021973</c:v>
                </c:pt>
                <c:pt idx="104">
                  <c:v>5.1401848793029785</c:v>
                </c:pt>
                <c:pt idx="105">
                  <c:v>5.1788082122802734</c:v>
                </c:pt>
                <c:pt idx="106">
                  <c:v>5.2174019813537598</c:v>
                </c:pt>
                <c:pt idx="107">
                  <c:v>5.2559528350830078</c:v>
                </c:pt>
                <c:pt idx="108">
                  <c:v>5.2944459915161133</c:v>
                </c:pt>
                <c:pt idx="109">
                  <c:v>5.3328628540039062</c:v>
                </c:pt>
                <c:pt idx="110">
                  <c:v>5.3711791038513184</c:v>
                </c:pt>
              </c:numCache>
            </c:numRef>
          </c:yVal>
          <c:smooth val="0"/>
          <c:extLst xmlns:c16r2="http://schemas.microsoft.com/office/drawing/2015/06/chart">
            <c:ext xmlns:c16="http://schemas.microsoft.com/office/drawing/2014/chart" uri="{C3380CC4-5D6E-409C-BE32-E72D297353CC}">
              <c16:uniqueId val="{00000000-128D-0944-B7FA-0AF9EA0DDFA8}"/>
            </c:ext>
          </c:extLst>
        </c:ser>
        <c:ser>
          <c:idx val="1"/>
          <c:order val="1"/>
          <c:tx>
            <c:strRef>
              <c:f>Ausgabe!$C$1</c:f>
              <c:strCache>
                <c:ptCount val="1"/>
                <c:pt idx="0">
                  <c:v>PBL IMAGE SSP2 Grundlinie (2016)</c:v>
                </c:pt>
              </c:strCache>
            </c:strRef>
          </c:tx>
          <c:spPr>
            <a:ln w="19050" cap="rnd">
              <a:solidFill>
                <a:srgbClr val="7030A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Ausgang!$Q$3:$Q$113</c:f>
              <c:numCache>
                <c:formatCode>General</c:formatCode>
                <c:ptCount val="111"/>
                <c:pt idx="15">
                  <c:v>0.67265832424163818</c:v>
                </c:pt>
                <c:pt idx="16">
                  <c:v>0.71368181705474854</c:v>
                </c:pt>
                <c:pt idx="17">
                  <c:v>0.75470530986785889</c:v>
                </c:pt>
                <c:pt idx="18">
                  <c:v>0.79572880268096924</c:v>
                </c:pt>
                <c:pt idx="19">
                  <c:v>0.83675229549407959</c:v>
                </c:pt>
                <c:pt idx="20">
                  <c:v>0.87777578830718994</c:v>
                </c:pt>
                <c:pt idx="21">
                  <c:v>0.96341663599014282</c:v>
                </c:pt>
                <c:pt idx="22">
                  <c:v>1.0490574836730957</c:v>
                </c:pt>
                <c:pt idx="23">
                  <c:v>1.1346982717514038</c:v>
                </c:pt>
                <c:pt idx="24">
                  <c:v>1.2203390598297119</c:v>
                </c:pt>
                <c:pt idx="25">
                  <c:v>1.30597984790802</c:v>
                </c:pt>
                <c:pt idx="26">
                  <c:v>1.3916207551956177</c:v>
                </c:pt>
                <c:pt idx="27">
                  <c:v>1.4772615432739258</c:v>
                </c:pt>
                <c:pt idx="28">
                  <c:v>1.5629023313522339</c:v>
                </c:pt>
                <c:pt idx="29">
                  <c:v>1.648543119430542</c:v>
                </c:pt>
                <c:pt idx="30">
                  <c:v>1.7341839075088501</c:v>
                </c:pt>
                <c:pt idx="31">
                  <c:v>1.7810423374176025</c:v>
                </c:pt>
                <c:pt idx="32">
                  <c:v>1.827900767326355</c:v>
                </c:pt>
                <c:pt idx="33">
                  <c:v>1.8747591972351074</c:v>
                </c:pt>
                <c:pt idx="34">
                  <c:v>1.9216176271438599</c:v>
                </c:pt>
                <c:pt idx="35">
                  <c:v>1.9684760570526123</c:v>
                </c:pt>
                <c:pt idx="36">
                  <c:v>2.0153343677520752</c:v>
                </c:pt>
                <c:pt idx="37">
                  <c:v>2.0621929168701172</c:v>
                </c:pt>
                <c:pt idx="38">
                  <c:v>2.1090512275695801</c:v>
                </c:pt>
                <c:pt idx="39">
                  <c:v>2.155909538269043</c:v>
                </c:pt>
                <c:pt idx="40">
                  <c:v>2.202768087387085</c:v>
                </c:pt>
                <c:pt idx="41">
                  <c:v>2.2514424324035645</c:v>
                </c:pt>
                <c:pt idx="42">
                  <c:v>2.3001167774200439</c:v>
                </c:pt>
                <c:pt idx="43">
                  <c:v>2.3487911224365234</c:v>
                </c:pt>
                <c:pt idx="44">
                  <c:v>2.397465705871582</c:v>
                </c:pt>
                <c:pt idx="45">
                  <c:v>2.4461400508880615</c:v>
                </c:pt>
                <c:pt idx="46">
                  <c:v>2.494814395904541</c:v>
                </c:pt>
                <c:pt idx="47">
                  <c:v>2.5434887409210205</c:v>
                </c:pt>
                <c:pt idx="48">
                  <c:v>2.5921630859375</c:v>
                </c:pt>
                <c:pt idx="49">
                  <c:v>2.6408376693725586</c:v>
                </c:pt>
                <c:pt idx="50">
                  <c:v>2.6895120143890381</c:v>
                </c:pt>
                <c:pt idx="51">
                  <c:v>2.7390375137329102</c:v>
                </c:pt>
                <c:pt idx="52">
                  <c:v>2.7885630130767822</c:v>
                </c:pt>
                <c:pt idx="53">
                  <c:v>2.8380885124206543</c:v>
                </c:pt>
                <c:pt idx="54">
                  <c:v>2.8876140117645264</c:v>
                </c:pt>
                <c:pt idx="55">
                  <c:v>2.9371395111083984</c:v>
                </c:pt>
                <c:pt idx="56">
                  <c:v>2.9866650104522705</c:v>
                </c:pt>
                <c:pt idx="57">
                  <c:v>3.0361905097961426</c:v>
                </c:pt>
                <c:pt idx="58">
                  <c:v>3.0857160091400146</c:v>
                </c:pt>
                <c:pt idx="59">
                  <c:v>3.1352415084838867</c:v>
                </c:pt>
                <c:pt idx="60">
                  <c:v>3.1847670078277588</c:v>
                </c:pt>
                <c:pt idx="61">
                  <c:v>3.2322120666503906</c:v>
                </c:pt>
                <c:pt idx="62">
                  <c:v>3.2796568870544434</c:v>
                </c:pt>
                <c:pt idx="63">
                  <c:v>3.3271017074584961</c:v>
                </c:pt>
                <c:pt idx="64">
                  <c:v>3.3745467662811279</c:v>
                </c:pt>
                <c:pt idx="65">
                  <c:v>3.4219915866851807</c:v>
                </c:pt>
                <c:pt idx="66">
                  <c:v>3.4694364070892334</c:v>
                </c:pt>
                <c:pt idx="67">
                  <c:v>3.5168814659118652</c:v>
                </c:pt>
                <c:pt idx="68">
                  <c:v>3.564326286315918</c:v>
                </c:pt>
                <c:pt idx="69">
                  <c:v>3.6117711067199707</c:v>
                </c:pt>
                <c:pt idx="70">
                  <c:v>3.6592161655426025</c:v>
                </c:pt>
                <c:pt idx="71">
                  <c:v>3.712085485458374</c:v>
                </c:pt>
                <c:pt idx="72">
                  <c:v>3.7649548053741455</c:v>
                </c:pt>
                <c:pt idx="73">
                  <c:v>3.8178243637084961</c:v>
                </c:pt>
                <c:pt idx="74">
                  <c:v>3.8706936836242676</c:v>
                </c:pt>
                <c:pt idx="75">
                  <c:v>3.9235630035400391</c:v>
                </c:pt>
                <c:pt idx="76">
                  <c:v>3.9764325618743896</c:v>
                </c:pt>
                <c:pt idx="77">
                  <c:v>4.0293021202087402</c:v>
                </c:pt>
                <c:pt idx="78">
                  <c:v>4.0821714401245117</c:v>
                </c:pt>
                <c:pt idx="79">
                  <c:v>4.1350407600402832</c:v>
                </c:pt>
                <c:pt idx="80">
                  <c:v>4.1879100799560547</c:v>
                </c:pt>
                <c:pt idx="81">
                  <c:v>4.2272577285766602</c:v>
                </c:pt>
                <c:pt idx="82">
                  <c:v>4.2666053771972656</c:v>
                </c:pt>
                <c:pt idx="83">
                  <c:v>4.3059535026550293</c:v>
                </c:pt>
                <c:pt idx="84">
                  <c:v>4.3453011512756348</c:v>
                </c:pt>
                <c:pt idx="85">
                  <c:v>4.3846487998962402</c:v>
                </c:pt>
                <c:pt idx="86">
                  <c:v>4.4239964485168457</c:v>
                </c:pt>
                <c:pt idx="87">
                  <c:v>4.4633440971374512</c:v>
                </c:pt>
                <c:pt idx="88">
                  <c:v>4.5026917457580566</c:v>
                </c:pt>
                <c:pt idx="89">
                  <c:v>4.5420393943786621</c:v>
                </c:pt>
                <c:pt idx="90">
                  <c:v>4.5813870429992676</c:v>
                </c:pt>
                <c:pt idx="91">
                  <c:v>4.6260561943054199</c:v>
                </c:pt>
                <c:pt idx="92">
                  <c:v>4.6707248687744141</c:v>
                </c:pt>
                <c:pt idx="93">
                  <c:v>4.7153935432434082</c:v>
                </c:pt>
                <c:pt idx="94">
                  <c:v>4.7600622177124023</c:v>
                </c:pt>
                <c:pt idx="95">
                  <c:v>4.8047313690185547</c:v>
                </c:pt>
                <c:pt idx="96">
                  <c:v>4.8494000434875488</c:v>
                </c:pt>
                <c:pt idx="97">
                  <c:v>4.894068717956543</c:v>
                </c:pt>
                <c:pt idx="98">
                  <c:v>4.9387373924255371</c:v>
                </c:pt>
                <c:pt idx="99">
                  <c:v>4.9834065437316895</c:v>
                </c:pt>
                <c:pt idx="100">
                  <c:v>5.0280752182006836</c:v>
                </c:pt>
                <c:pt idx="101">
                  <c:v>5.0828232765197754</c:v>
                </c:pt>
                <c:pt idx="102">
                  <c:v>5.137570858001709</c:v>
                </c:pt>
                <c:pt idx="103">
                  <c:v>5.1923189163208008</c:v>
                </c:pt>
                <c:pt idx="104">
                  <c:v>5.2470669746398926</c:v>
                </c:pt>
                <c:pt idx="105">
                  <c:v>5.3018145561218262</c:v>
                </c:pt>
                <c:pt idx="106">
                  <c:v>5.356562614440918</c:v>
                </c:pt>
                <c:pt idx="107">
                  <c:v>5.4113106727600098</c:v>
                </c:pt>
                <c:pt idx="108">
                  <c:v>5.4660582542419434</c:v>
                </c:pt>
                <c:pt idx="109">
                  <c:v>5.5208063125610352</c:v>
                </c:pt>
                <c:pt idx="110">
                  <c:v>5.575554370880127</c:v>
                </c:pt>
              </c:numCache>
            </c:numRef>
          </c:yVal>
          <c:smooth val="0"/>
          <c:extLst xmlns:c16r2="http://schemas.microsoft.com/office/drawing/2015/06/chart">
            <c:ext xmlns:c16="http://schemas.microsoft.com/office/drawing/2014/chart" uri="{C3380CC4-5D6E-409C-BE32-E72D297353CC}">
              <c16:uniqueId val="{00000001-128D-0944-B7FA-0AF9EA0DDFA8}"/>
            </c:ext>
          </c:extLst>
        </c:ser>
        <c:ser>
          <c:idx val="2"/>
          <c:order val="2"/>
          <c:tx>
            <c:strRef>
              <c:f>Ausgabe!$D$1</c:f>
              <c:strCache>
                <c:ptCount val="1"/>
                <c:pt idx="0">
                  <c:v>IIASA MESSAGE-GLOBIOM SSP2 Baseline (2016)</c:v>
                </c:pt>
              </c:strCache>
            </c:strRef>
          </c:tx>
          <c:spPr>
            <a:ln w="28575" cap="rnd">
              <a:solidFill>
                <a:schemeClr val="accent5">
                  <a:lumMod val="50000"/>
                </a:schemeClr>
              </a:solidFill>
              <a:prstDash val="dash"/>
              <a:round/>
            </a:ln>
            <a:effectLst/>
          </c:spPr>
          <c:marker>
            <c:symbol val="none"/>
          </c:marker>
          <c:dPt>
            <c:idx val="19"/>
            <c:bubble3D val="0"/>
            <c:extLst xmlns:c16r2="http://schemas.microsoft.com/office/drawing/2015/06/chart">
              <c:ext xmlns:c16="http://schemas.microsoft.com/office/drawing/2014/chart" uri="{C3380CC4-5D6E-409C-BE32-E72D297353CC}">
                <c16:uniqueId val="{00000002-128D-0944-B7FA-0AF9EA0DDFA8}"/>
              </c:ext>
            </c:extLst>
          </c:dPt>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Ausgang!$R$3:$R$113</c:f>
              <c:numCache>
                <c:formatCode>General</c:formatCode>
                <c:ptCount val="111"/>
                <c:pt idx="15">
                  <c:v>0.54793566465377808</c:v>
                </c:pt>
                <c:pt idx="16">
                  <c:v>0.58499175310134888</c:v>
                </c:pt>
                <c:pt idx="17">
                  <c:v>0.6220477819442749</c:v>
                </c:pt>
                <c:pt idx="18">
                  <c:v>0.6591038703918457</c:v>
                </c:pt>
                <c:pt idx="19">
                  <c:v>0.6961599588394165</c:v>
                </c:pt>
                <c:pt idx="20">
                  <c:v>0.73321598768234253</c:v>
                </c:pt>
                <c:pt idx="21">
                  <c:v>0.81126904487609863</c:v>
                </c:pt>
                <c:pt idx="22">
                  <c:v>0.88932216167449951</c:v>
                </c:pt>
                <c:pt idx="23">
                  <c:v>0.96737521886825562</c:v>
                </c:pt>
                <c:pt idx="24">
                  <c:v>1.0454282760620117</c:v>
                </c:pt>
                <c:pt idx="25">
                  <c:v>1.1234813928604126</c:v>
                </c:pt>
                <c:pt idx="26">
                  <c:v>1.2015343904495239</c:v>
                </c:pt>
                <c:pt idx="27">
                  <c:v>1.2795875072479248</c:v>
                </c:pt>
                <c:pt idx="28">
                  <c:v>1.3576405048370361</c:v>
                </c:pt>
                <c:pt idx="29">
                  <c:v>1.435693621635437</c:v>
                </c:pt>
                <c:pt idx="30">
                  <c:v>1.5137467384338379</c:v>
                </c:pt>
                <c:pt idx="31">
                  <c:v>1.5591433048248291</c:v>
                </c:pt>
                <c:pt idx="32">
                  <c:v>1.6045399904251099</c:v>
                </c:pt>
                <c:pt idx="33">
                  <c:v>1.6499365568161011</c:v>
                </c:pt>
                <c:pt idx="34">
                  <c:v>1.6953332424163818</c:v>
                </c:pt>
                <c:pt idx="35">
                  <c:v>1.740729808807373</c:v>
                </c:pt>
                <c:pt idx="36">
                  <c:v>1.7861264944076538</c:v>
                </c:pt>
                <c:pt idx="37">
                  <c:v>1.831523060798645</c:v>
                </c:pt>
                <c:pt idx="38">
                  <c:v>1.8769197463989258</c:v>
                </c:pt>
                <c:pt idx="39">
                  <c:v>1.9223164319992065</c:v>
                </c:pt>
                <c:pt idx="40">
                  <c:v>1.9677129983901978</c:v>
                </c:pt>
                <c:pt idx="41">
                  <c:v>2.013441801071167</c:v>
                </c:pt>
                <c:pt idx="42">
                  <c:v>2.0591707229614258</c:v>
                </c:pt>
                <c:pt idx="43">
                  <c:v>2.1048994064331055</c:v>
                </c:pt>
                <c:pt idx="44">
                  <c:v>2.1506283283233643</c:v>
                </c:pt>
                <c:pt idx="45">
                  <c:v>2.1963570117950439</c:v>
                </c:pt>
                <c:pt idx="46">
                  <c:v>2.2420859336853027</c:v>
                </c:pt>
                <c:pt idx="47">
                  <c:v>2.2878148555755615</c:v>
                </c:pt>
                <c:pt idx="48">
                  <c:v>2.3335435390472412</c:v>
                </c:pt>
                <c:pt idx="49">
                  <c:v>2.3792724609375</c:v>
                </c:pt>
                <c:pt idx="50">
                  <c:v>2.4250011444091797</c:v>
                </c:pt>
                <c:pt idx="51">
                  <c:v>2.4716579914093018</c:v>
                </c:pt>
                <c:pt idx="52">
                  <c:v>2.5183150768280029</c:v>
                </c:pt>
                <c:pt idx="53">
                  <c:v>2.564971923828125</c:v>
                </c:pt>
                <c:pt idx="54">
                  <c:v>2.6116287708282471</c:v>
                </c:pt>
                <c:pt idx="55">
                  <c:v>2.6582856178283691</c:v>
                </c:pt>
                <c:pt idx="56">
                  <c:v>2.7049424648284912</c:v>
                </c:pt>
                <c:pt idx="57">
                  <c:v>2.7515993118286133</c:v>
                </c:pt>
                <c:pt idx="58">
                  <c:v>2.7982563972473145</c:v>
                </c:pt>
                <c:pt idx="59">
                  <c:v>2.8449132442474365</c:v>
                </c:pt>
                <c:pt idx="60">
                  <c:v>2.8915700912475586</c:v>
                </c:pt>
                <c:pt idx="61">
                  <c:v>2.9406197071075439</c:v>
                </c:pt>
                <c:pt idx="62">
                  <c:v>2.9896695613861084</c:v>
                </c:pt>
                <c:pt idx="63">
                  <c:v>3.0387191772460937</c:v>
                </c:pt>
                <c:pt idx="64">
                  <c:v>3.0877690315246582</c:v>
                </c:pt>
                <c:pt idx="65">
                  <c:v>3.1368186473846436</c:v>
                </c:pt>
                <c:pt idx="66">
                  <c:v>3.185868501663208</c:v>
                </c:pt>
                <c:pt idx="67">
                  <c:v>3.2349181175231934</c:v>
                </c:pt>
                <c:pt idx="68">
                  <c:v>3.2839679718017578</c:v>
                </c:pt>
                <c:pt idx="69">
                  <c:v>3.3330175876617432</c:v>
                </c:pt>
                <c:pt idx="70">
                  <c:v>3.3820674419403076</c:v>
                </c:pt>
                <c:pt idx="71">
                  <c:v>3.4457907676696777</c:v>
                </c:pt>
                <c:pt idx="72">
                  <c:v>3.5095140933990479</c:v>
                </c:pt>
                <c:pt idx="73">
                  <c:v>3.573237419128418</c:v>
                </c:pt>
                <c:pt idx="74">
                  <c:v>3.6369607448577881</c:v>
                </c:pt>
                <c:pt idx="75">
                  <c:v>3.7006843090057373</c:v>
                </c:pt>
                <c:pt idx="76">
                  <c:v>3.7644076347351074</c:v>
                </c:pt>
                <c:pt idx="77">
                  <c:v>3.8281309604644775</c:v>
                </c:pt>
                <c:pt idx="78">
                  <c:v>3.8918542861938477</c:v>
                </c:pt>
                <c:pt idx="79">
                  <c:v>3.9555776119232178</c:v>
                </c:pt>
                <c:pt idx="80">
                  <c:v>4.0193009376525879</c:v>
                </c:pt>
                <c:pt idx="81">
                  <c:v>4.0867371559143066</c:v>
                </c:pt>
                <c:pt idx="82">
                  <c:v>4.1541733741760254</c:v>
                </c:pt>
                <c:pt idx="83">
                  <c:v>4.2216095924377441</c:v>
                </c:pt>
                <c:pt idx="84">
                  <c:v>4.2890458106994629</c:v>
                </c:pt>
                <c:pt idx="85">
                  <c:v>4.3564825057983398</c:v>
                </c:pt>
                <c:pt idx="86">
                  <c:v>4.4239187240600586</c:v>
                </c:pt>
                <c:pt idx="87">
                  <c:v>4.4913549423217773</c:v>
                </c:pt>
                <c:pt idx="88">
                  <c:v>4.5587911605834961</c:v>
                </c:pt>
                <c:pt idx="89">
                  <c:v>4.6262273788452148</c:v>
                </c:pt>
                <c:pt idx="90">
                  <c:v>4.6936635971069336</c:v>
                </c:pt>
                <c:pt idx="91">
                  <c:v>4.7613673210144043</c:v>
                </c:pt>
                <c:pt idx="92">
                  <c:v>4.8290705680847168</c:v>
                </c:pt>
                <c:pt idx="93">
                  <c:v>4.8967742919921875</c:v>
                </c:pt>
                <c:pt idx="94">
                  <c:v>4.9644775390625</c:v>
                </c:pt>
                <c:pt idx="95">
                  <c:v>5.0321812629699707</c:v>
                </c:pt>
                <c:pt idx="96">
                  <c:v>5.0998845100402832</c:v>
                </c:pt>
                <c:pt idx="97">
                  <c:v>5.1675882339477539</c:v>
                </c:pt>
                <c:pt idx="98">
                  <c:v>5.2352914810180664</c:v>
                </c:pt>
                <c:pt idx="99">
                  <c:v>5.3029952049255371</c:v>
                </c:pt>
                <c:pt idx="100">
                  <c:v>5.3706989288330078</c:v>
                </c:pt>
                <c:pt idx="101">
                  <c:v>5.4397988319396973</c:v>
                </c:pt>
                <c:pt idx="102">
                  <c:v>5.5088992118835449</c:v>
                </c:pt>
                <c:pt idx="103">
                  <c:v>5.5779991149902344</c:v>
                </c:pt>
                <c:pt idx="104">
                  <c:v>5.647099494934082</c:v>
                </c:pt>
                <c:pt idx="105">
                  <c:v>5.7161993980407715</c:v>
                </c:pt>
                <c:pt idx="106">
                  <c:v>5.7852997779846191</c:v>
                </c:pt>
                <c:pt idx="107">
                  <c:v>5.8543996810913086</c:v>
                </c:pt>
                <c:pt idx="108">
                  <c:v>5.9235000610351563</c:v>
                </c:pt>
                <c:pt idx="109">
                  <c:v>5.9925999641418457</c:v>
                </c:pt>
                <c:pt idx="110">
                  <c:v>6.0617003440856934</c:v>
                </c:pt>
              </c:numCache>
            </c:numRef>
          </c:yVal>
          <c:smooth val="0"/>
          <c:extLst xmlns:c16r2="http://schemas.microsoft.com/office/drawing/2015/06/chart">
            <c:ext xmlns:c16="http://schemas.microsoft.com/office/drawing/2014/chart" uri="{C3380CC4-5D6E-409C-BE32-E72D297353CC}">
              <c16:uniqueId val="{00000003-128D-0944-B7FA-0AF9EA0DDFA8}"/>
            </c:ext>
          </c:extLst>
        </c:ser>
        <c:ser>
          <c:idx val="12"/>
          <c:order val="3"/>
          <c:tx>
            <c:strRef>
              <c:f>Ausgabe!$E$1</c:f>
              <c:strCache>
                <c:ptCount val="1"/>
                <c:pt idx="0">
                  <c:v>NIES AIM/CGE SSP2 Grundlinie (2016)</c:v>
                </c:pt>
              </c:strCache>
            </c:strRef>
          </c:tx>
          <c:spPr>
            <a:ln w="19050" cap="rnd">
              <a:solidFill>
                <a:srgbClr val="00B0F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Ausgang!$S$3:$S$30</c:f>
              <c:numCache>
                <c:formatCode>General</c:formatCode>
                <c:ptCount val="28"/>
                <c:pt idx="15">
                  <c:v>0.53236329555511475</c:v>
                </c:pt>
                <c:pt idx="16">
                  <c:v>0.57550603151321411</c:v>
                </c:pt>
                <c:pt idx="17">
                  <c:v>0.61864882707595825</c:v>
                </c:pt>
                <c:pt idx="18">
                  <c:v>0.66179156303405762</c:v>
                </c:pt>
                <c:pt idx="19">
                  <c:v>0.70493429899215698</c:v>
                </c:pt>
                <c:pt idx="20">
                  <c:v>0.74807709455490112</c:v>
                </c:pt>
                <c:pt idx="21">
                  <c:v>0.78938555717468262</c:v>
                </c:pt>
                <c:pt idx="22">
                  <c:v>0.83069401979446411</c:v>
                </c:pt>
                <c:pt idx="23">
                  <c:v>0.87200242280960083</c:v>
                </c:pt>
                <c:pt idx="24">
                  <c:v>0.91331088542938232</c:v>
                </c:pt>
                <c:pt idx="25">
                  <c:v>0.95461934804916382</c:v>
                </c:pt>
                <c:pt idx="26">
                  <c:v>0.99592781066894531</c:v>
                </c:pt>
                <c:pt idx="27">
                  <c:v>1.037236213684082</c:v>
                </c:pt>
              </c:numCache>
            </c:numRef>
          </c:yVal>
          <c:smooth val="0"/>
          <c:extLst xmlns:c16r2="http://schemas.microsoft.com/office/drawing/2015/06/chart">
            <c:ext xmlns:c16="http://schemas.microsoft.com/office/drawing/2014/chart" uri="{C3380CC4-5D6E-409C-BE32-E72D297353CC}">
              <c16:uniqueId val="{00000004-128D-0944-B7FA-0AF9EA0DDFA8}"/>
            </c:ext>
          </c:extLst>
        </c:ser>
        <c:ser>
          <c:idx val="3"/>
          <c:order val="4"/>
          <c:tx>
            <c:strRef>
              <c:f>Ausgabe!$F$1</c:f>
              <c:strCache>
                <c:ptCount val="1"/>
                <c:pt idx="0">
                  <c:v>PNNL GCAM4 SSP2 Grundlinie (2016)</c:v>
                </c:pt>
              </c:strCache>
            </c:strRef>
          </c:tx>
          <c:spPr>
            <a:ln w="19050" cap="rnd">
              <a:solidFill>
                <a:srgbClr val="FF0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Ausgang!$T$3:$T$113</c:f>
              <c:numCache>
                <c:formatCode>General</c:formatCode>
                <c:ptCount val="111"/>
                <c:pt idx="15">
                  <c:v>0.75732141733169556</c:v>
                </c:pt>
                <c:pt idx="16">
                  <c:v>0.79400211572647095</c:v>
                </c:pt>
                <c:pt idx="17">
                  <c:v>0.83068281412124634</c:v>
                </c:pt>
                <c:pt idx="18">
                  <c:v>0.8673635721206665</c:v>
                </c:pt>
                <c:pt idx="19">
                  <c:v>0.90404427051544189</c:v>
                </c:pt>
                <c:pt idx="20">
                  <c:v>0.94072496891021729</c:v>
                </c:pt>
                <c:pt idx="21">
                  <c:v>1.0248856544494629</c:v>
                </c:pt>
                <c:pt idx="22">
                  <c:v>1.1090463399887085</c:v>
                </c:pt>
                <c:pt idx="23">
                  <c:v>1.1932069063186646</c:v>
                </c:pt>
                <c:pt idx="24">
                  <c:v>1.2773675918579102</c:v>
                </c:pt>
                <c:pt idx="25">
                  <c:v>1.3615282773971558</c:v>
                </c:pt>
                <c:pt idx="26">
                  <c:v>1.4456889629364014</c:v>
                </c:pt>
                <c:pt idx="27">
                  <c:v>1.5298495292663574</c:v>
                </c:pt>
                <c:pt idx="28">
                  <c:v>1.614010214805603</c:v>
                </c:pt>
                <c:pt idx="29">
                  <c:v>1.6981709003448486</c:v>
                </c:pt>
                <c:pt idx="30">
                  <c:v>1.7823315858840942</c:v>
                </c:pt>
                <c:pt idx="31">
                  <c:v>1.8931055068969727</c:v>
                </c:pt>
                <c:pt idx="32">
                  <c:v>2.0038793087005615</c:v>
                </c:pt>
                <c:pt idx="33">
                  <c:v>2.1146533489227295</c:v>
                </c:pt>
                <c:pt idx="34">
                  <c:v>2.2254271507263184</c:v>
                </c:pt>
                <c:pt idx="35">
                  <c:v>2.3362011909484863</c:v>
                </c:pt>
                <c:pt idx="36">
                  <c:v>2.4469749927520752</c:v>
                </c:pt>
                <c:pt idx="37">
                  <c:v>2.5577490329742432</c:v>
                </c:pt>
                <c:pt idx="38">
                  <c:v>2.668522834777832</c:v>
                </c:pt>
                <c:pt idx="39">
                  <c:v>2.779296875</c:v>
                </c:pt>
                <c:pt idx="40">
                  <c:v>2.890070915222168</c:v>
                </c:pt>
                <c:pt idx="41">
                  <c:v>2.9342014789581299</c:v>
                </c:pt>
                <c:pt idx="42">
                  <c:v>2.9783322811126709</c:v>
                </c:pt>
                <c:pt idx="43">
                  <c:v>3.0224628448486328</c:v>
                </c:pt>
                <c:pt idx="44">
                  <c:v>3.0665936470031738</c:v>
                </c:pt>
                <c:pt idx="45">
                  <c:v>3.1107242107391357</c:v>
                </c:pt>
                <c:pt idx="46">
                  <c:v>3.1548550128936768</c:v>
                </c:pt>
                <c:pt idx="47">
                  <c:v>3.1989855766296387</c:v>
                </c:pt>
                <c:pt idx="48">
                  <c:v>3.2431163787841797</c:v>
                </c:pt>
                <c:pt idx="49">
                  <c:v>3.2872469425201416</c:v>
                </c:pt>
                <c:pt idx="50">
                  <c:v>3.3313777446746826</c:v>
                </c:pt>
                <c:pt idx="51">
                  <c:v>3.37225341796875</c:v>
                </c:pt>
                <c:pt idx="52">
                  <c:v>3.4131288528442383</c:v>
                </c:pt>
                <c:pt idx="53">
                  <c:v>3.4540045261383057</c:v>
                </c:pt>
                <c:pt idx="54">
                  <c:v>3.494880199432373</c:v>
                </c:pt>
                <c:pt idx="55">
                  <c:v>3.5357558727264404</c:v>
                </c:pt>
                <c:pt idx="56">
                  <c:v>3.5766315460205078</c:v>
                </c:pt>
                <c:pt idx="57">
                  <c:v>3.6175072193145752</c:v>
                </c:pt>
                <c:pt idx="58">
                  <c:v>3.6583826541900635</c:v>
                </c:pt>
                <c:pt idx="59">
                  <c:v>3.6992583274841309</c:v>
                </c:pt>
                <c:pt idx="60">
                  <c:v>3.7401340007781982</c:v>
                </c:pt>
                <c:pt idx="61">
                  <c:v>3.7787764072418213</c:v>
                </c:pt>
                <c:pt idx="62">
                  <c:v>3.8174188137054443</c:v>
                </c:pt>
                <c:pt idx="63">
                  <c:v>3.8560612201690674</c:v>
                </c:pt>
                <c:pt idx="64">
                  <c:v>3.8947036266326904</c:v>
                </c:pt>
                <c:pt idx="65">
                  <c:v>3.9333460330963135</c:v>
                </c:pt>
                <c:pt idx="66">
                  <c:v>3.9719884395599365</c:v>
                </c:pt>
                <c:pt idx="67">
                  <c:v>4.0106310844421387</c:v>
                </c:pt>
                <c:pt idx="68">
                  <c:v>4.0492734909057617</c:v>
                </c:pt>
                <c:pt idx="69">
                  <c:v>4.0879158973693848</c:v>
                </c:pt>
                <c:pt idx="70">
                  <c:v>4.1265583038330078</c:v>
                </c:pt>
                <c:pt idx="71">
                  <c:v>4.166658878326416</c:v>
                </c:pt>
                <c:pt idx="72">
                  <c:v>4.206758975982666</c:v>
                </c:pt>
                <c:pt idx="73">
                  <c:v>4.2468595504760742</c:v>
                </c:pt>
                <c:pt idx="74">
                  <c:v>4.2869601249694824</c:v>
                </c:pt>
                <c:pt idx="75">
                  <c:v>4.3270606994628906</c:v>
                </c:pt>
                <c:pt idx="76">
                  <c:v>4.3671612739562988</c:v>
                </c:pt>
                <c:pt idx="77">
                  <c:v>4.407261848449707</c:v>
                </c:pt>
                <c:pt idx="78">
                  <c:v>4.4473624229431152</c:v>
                </c:pt>
                <c:pt idx="79">
                  <c:v>4.4874629974365234</c:v>
                </c:pt>
                <c:pt idx="80">
                  <c:v>4.5275635719299316</c:v>
                </c:pt>
                <c:pt idx="81">
                  <c:v>4.5662202835083008</c:v>
                </c:pt>
                <c:pt idx="82">
                  <c:v>4.6048774719238281</c:v>
                </c:pt>
                <c:pt idx="83">
                  <c:v>4.6435346603393555</c:v>
                </c:pt>
                <c:pt idx="84">
                  <c:v>4.6821913719177246</c:v>
                </c:pt>
                <c:pt idx="85">
                  <c:v>4.720848560333252</c:v>
                </c:pt>
                <c:pt idx="86">
                  <c:v>4.7595057487487793</c:v>
                </c:pt>
                <c:pt idx="87">
                  <c:v>4.7981624603271484</c:v>
                </c:pt>
                <c:pt idx="88">
                  <c:v>4.8368196487426758</c:v>
                </c:pt>
                <c:pt idx="89">
                  <c:v>4.8754768371582031</c:v>
                </c:pt>
                <c:pt idx="90">
                  <c:v>4.9141340255737305</c:v>
                </c:pt>
                <c:pt idx="91">
                  <c:v>4.9481821060180664</c:v>
                </c:pt>
                <c:pt idx="92">
                  <c:v>4.9822301864624023</c:v>
                </c:pt>
                <c:pt idx="93">
                  <c:v>5.0162782669067383</c:v>
                </c:pt>
                <c:pt idx="94">
                  <c:v>5.0503263473510742</c:v>
                </c:pt>
                <c:pt idx="95">
                  <c:v>5.0843749046325684</c:v>
                </c:pt>
                <c:pt idx="96">
                  <c:v>5.1184229850769043</c:v>
                </c:pt>
                <c:pt idx="97">
                  <c:v>5.1524710655212402</c:v>
                </c:pt>
                <c:pt idx="98">
                  <c:v>5.1865191459655762</c:v>
                </c:pt>
                <c:pt idx="99">
                  <c:v>5.2205677032470703</c:v>
                </c:pt>
                <c:pt idx="100">
                  <c:v>5.2546157836914062</c:v>
                </c:pt>
                <c:pt idx="101">
                  <c:v>5.2826027870178223</c:v>
                </c:pt>
                <c:pt idx="102">
                  <c:v>5.3105897903442383</c:v>
                </c:pt>
                <c:pt idx="103">
                  <c:v>5.3385767936706543</c:v>
                </c:pt>
                <c:pt idx="104">
                  <c:v>5.3665637969970703</c:v>
                </c:pt>
                <c:pt idx="105">
                  <c:v>5.3945508003234863</c:v>
                </c:pt>
                <c:pt idx="106">
                  <c:v>5.4225378036499023</c:v>
                </c:pt>
                <c:pt idx="107">
                  <c:v>5.4505248069763184</c:v>
                </c:pt>
                <c:pt idx="108">
                  <c:v>5.4785118103027344</c:v>
                </c:pt>
                <c:pt idx="109">
                  <c:v>5.5064988136291504</c:v>
                </c:pt>
                <c:pt idx="110">
                  <c:v>5.5344858169555664</c:v>
                </c:pt>
              </c:numCache>
            </c:numRef>
          </c:yVal>
          <c:smooth val="0"/>
          <c:extLst xmlns:c16r2="http://schemas.microsoft.com/office/drawing/2015/06/chart">
            <c:ext xmlns:c16="http://schemas.microsoft.com/office/drawing/2014/chart" uri="{C3380CC4-5D6E-409C-BE32-E72D297353CC}">
              <c16:uniqueId val="{00000005-128D-0944-B7FA-0AF9EA0DDFA8}"/>
            </c:ext>
          </c:extLst>
        </c:ser>
        <c:ser>
          <c:idx val="10"/>
          <c:order val="5"/>
          <c:tx>
            <c:strRef>
              <c:f>Ausgabe!$G$1</c:f>
              <c:strCache>
                <c:ptCount val="1"/>
                <c:pt idx="0">
                  <c:v>PIK REMIND-MAGPIE SSP2 Grundlinie (2016)</c:v>
                </c:pt>
              </c:strCache>
            </c:strRef>
          </c:tx>
          <c:spPr>
            <a:ln w="19050" cap="rnd">
              <a:solidFill>
                <a:srgbClr val="4E8F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Ausgang!$U$3:$U$113</c:f>
              <c:numCache>
                <c:formatCode>General</c:formatCode>
                <c:ptCount val="111"/>
                <c:pt idx="15">
                  <c:v>0.67269998788833618</c:v>
                </c:pt>
                <c:pt idx="16">
                  <c:v>0.71372002363204956</c:v>
                </c:pt>
                <c:pt idx="17">
                  <c:v>0.75473999977111816</c:v>
                </c:pt>
                <c:pt idx="18">
                  <c:v>0.79575997591018677</c:v>
                </c:pt>
                <c:pt idx="19">
                  <c:v>0.83678001165390015</c:v>
                </c:pt>
                <c:pt idx="20">
                  <c:v>0.87779998779296875</c:v>
                </c:pt>
                <c:pt idx="21">
                  <c:v>0.96341997385025024</c:v>
                </c:pt>
                <c:pt idx="22">
                  <c:v>1.0490399599075317</c:v>
                </c:pt>
                <c:pt idx="23">
                  <c:v>1.134660005569458</c:v>
                </c:pt>
                <c:pt idx="24">
                  <c:v>1.2202800512313843</c:v>
                </c:pt>
                <c:pt idx="25">
                  <c:v>1.305899977684021</c:v>
                </c:pt>
                <c:pt idx="26">
                  <c:v>1.3915200233459473</c:v>
                </c:pt>
                <c:pt idx="27">
                  <c:v>1.477139949798584</c:v>
                </c:pt>
                <c:pt idx="28">
                  <c:v>1.5627599954605103</c:v>
                </c:pt>
                <c:pt idx="29">
                  <c:v>1.6483800411224365</c:v>
                </c:pt>
                <c:pt idx="30">
                  <c:v>1.7339999675750732</c:v>
                </c:pt>
                <c:pt idx="31">
                  <c:v>1.7809000015258789</c:v>
                </c:pt>
                <c:pt idx="32">
                  <c:v>1.8278000354766846</c:v>
                </c:pt>
                <c:pt idx="33">
                  <c:v>1.8746999502182007</c:v>
                </c:pt>
                <c:pt idx="34">
                  <c:v>1.9215999841690063</c:v>
                </c:pt>
                <c:pt idx="35">
                  <c:v>1.968500018119812</c:v>
                </c:pt>
                <c:pt idx="36">
                  <c:v>2.0153999328613281</c:v>
                </c:pt>
                <c:pt idx="37">
                  <c:v>2.0622999668121338</c:v>
                </c:pt>
                <c:pt idx="38">
                  <c:v>2.1092000007629395</c:v>
                </c:pt>
                <c:pt idx="39">
                  <c:v>2.1561000347137451</c:v>
                </c:pt>
                <c:pt idx="40">
                  <c:v>2.2030000686645508</c:v>
                </c:pt>
                <c:pt idx="41">
                  <c:v>2.2518000602722168</c:v>
                </c:pt>
                <c:pt idx="42">
                  <c:v>2.3006000518798828</c:v>
                </c:pt>
                <c:pt idx="43">
                  <c:v>2.3494000434875488</c:v>
                </c:pt>
                <c:pt idx="44">
                  <c:v>2.3982000350952148</c:v>
                </c:pt>
                <c:pt idx="45">
                  <c:v>2.4470000267028809</c:v>
                </c:pt>
                <c:pt idx="46">
                  <c:v>2.4958000183105469</c:v>
                </c:pt>
                <c:pt idx="47">
                  <c:v>2.5446000099182129</c:v>
                </c:pt>
                <c:pt idx="48">
                  <c:v>2.5934000015258789</c:v>
                </c:pt>
                <c:pt idx="49">
                  <c:v>2.6421999931335449</c:v>
                </c:pt>
                <c:pt idx="50">
                  <c:v>2.6909999847412109</c:v>
                </c:pt>
                <c:pt idx="51">
                  <c:v>2.7404000759124756</c:v>
                </c:pt>
                <c:pt idx="52">
                  <c:v>2.7897999286651611</c:v>
                </c:pt>
                <c:pt idx="53">
                  <c:v>2.8392000198364258</c:v>
                </c:pt>
                <c:pt idx="54">
                  <c:v>2.8886001110076904</c:v>
                </c:pt>
                <c:pt idx="55">
                  <c:v>2.937999963760376</c:v>
                </c:pt>
                <c:pt idx="56">
                  <c:v>2.9874000549316406</c:v>
                </c:pt>
                <c:pt idx="57">
                  <c:v>3.0367999076843262</c:v>
                </c:pt>
                <c:pt idx="58">
                  <c:v>3.0861999988555908</c:v>
                </c:pt>
                <c:pt idx="59">
                  <c:v>3.1356000900268555</c:v>
                </c:pt>
                <c:pt idx="60">
                  <c:v>3.184999942779541</c:v>
                </c:pt>
                <c:pt idx="61">
                  <c:v>3.2325000762939453</c:v>
                </c:pt>
                <c:pt idx="62">
                  <c:v>3.2799999713897705</c:v>
                </c:pt>
                <c:pt idx="63">
                  <c:v>3.3275001049041748</c:v>
                </c:pt>
                <c:pt idx="64">
                  <c:v>3.375</c:v>
                </c:pt>
                <c:pt idx="65">
                  <c:v>3.4224998950958252</c:v>
                </c:pt>
                <c:pt idx="66">
                  <c:v>3.4700000286102295</c:v>
                </c:pt>
                <c:pt idx="67">
                  <c:v>3.5174999237060547</c:v>
                </c:pt>
                <c:pt idx="68">
                  <c:v>3.565000057220459</c:v>
                </c:pt>
                <c:pt idx="69">
                  <c:v>3.6124999523162842</c:v>
                </c:pt>
                <c:pt idx="70">
                  <c:v>3.6600000858306885</c:v>
                </c:pt>
                <c:pt idx="71">
                  <c:v>3.7105000019073486</c:v>
                </c:pt>
                <c:pt idx="72">
                  <c:v>3.7609999179840088</c:v>
                </c:pt>
                <c:pt idx="73">
                  <c:v>3.811500072479248</c:v>
                </c:pt>
                <c:pt idx="74">
                  <c:v>3.8619999885559082</c:v>
                </c:pt>
                <c:pt idx="75">
                  <c:v>3.9124999046325684</c:v>
                </c:pt>
                <c:pt idx="76">
                  <c:v>3.9630000591278076</c:v>
                </c:pt>
                <c:pt idx="77">
                  <c:v>4.0135002136230469</c:v>
                </c:pt>
                <c:pt idx="78">
                  <c:v>4.064000129699707</c:v>
                </c:pt>
                <c:pt idx="79">
                  <c:v>4.1145000457763672</c:v>
                </c:pt>
                <c:pt idx="80">
                  <c:v>4.1649999618530273</c:v>
                </c:pt>
                <c:pt idx="81">
                  <c:v>4.2020001411437988</c:v>
                </c:pt>
                <c:pt idx="82">
                  <c:v>4.2389998435974121</c:v>
                </c:pt>
                <c:pt idx="83">
                  <c:v>4.2760000228881836</c:v>
                </c:pt>
                <c:pt idx="84">
                  <c:v>4.3130002021789551</c:v>
                </c:pt>
                <c:pt idx="85">
                  <c:v>4.3499999046325684</c:v>
                </c:pt>
                <c:pt idx="86">
                  <c:v>4.3870000839233398</c:v>
                </c:pt>
                <c:pt idx="87">
                  <c:v>4.4239997863769531</c:v>
                </c:pt>
                <c:pt idx="88">
                  <c:v>4.4609999656677246</c:v>
                </c:pt>
                <c:pt idx="89">
                  <c:v>4.4980001449584961</c:v>
                </c:pt>
                <c:pt idx="90">
                  <c:v>4.5349998474121094</c:v>
                </c:pt>
                <c:pt idx="91">
                  <c:v>4.5802001953125</c:v>
                </c:pt>
                <c:pt idx="92">
                  <c:v>4.6254000663757324</c:v>
                </c:pt>
                <c:pt idx="93">
                  <c:v>4.6705999374389648</c:v>
                </c:pt>
                <c:pt idx="94">
                  <c:v>4.7157998085021973</c:v>
                </c:pt>
                <c:pt idx="95">
                  <c:v>4.7610001564025879</c:v>
                </c:pt>
                <c:pt idx="96">
                  <c:v>4.8062000274658203</c:v>
                </c:pt>
                <c:pt idx="97">
                  <c:v>4.8513998985290527</c:v>
                </c:pt>
                <c:pt idx="98">
                  <c:v>4.8965997695922852</c:v>
                </c:pt>
                <c:pt idx="99">
                  <c:v>4.9418001174926758</c:v>
                </c:pt>
                <c:pt idx="100">
                  <c:v>4.9869999885559082</c:v>
                </c:pt>
                <c:pt idx="101">
                  <c:v>5.0398001670837402</c:v>
                </c:pt>
                <c:pt idx="102">
                  <c:v>5.0925998687744141</c:v>
                </c:pt>
                <c:pt idx="103">
                  <c:v>5.1454000473022461</c:v>
                </c:pt>
                <c:pt idx="104">
                  <c:v>5.1982002258300781</c:v>
                </c:pt>
                <c:pt idx="105">
                  <c:v>5.250999927520752</c:v>
                </c:pt>
                <c:pt idx="106">
                  <c:v>5.303800106048584</c:v>
                </c:pt>
                <c:pt idx="107">
                  <c:v>5.3565998077392578</c:v>
                </c:pt>
                <c:pt idx="108">
                  <c:v>5.4093999862670898</c:v>
                </c:pt>
                <c:pt idx="109">
                  <c:v>5.4622001647949219</c:v>
                </c:pt>
                <c:pt idx="110">
                  <c:v>5.5149998664855957</c:v>
                </c:pt>
              </c:numCache>
            </c:numRef>
          </c:yVal>
          <c:smooth val="0"/>
          <c:extLst xmlns:c16r2="http://schemas.microsoft.com/office/drawing/2015/06/chart">
            <c:ext xmlns:c16="http://schemas.microsoft.com/office/drawing/2014/chart" uri="{C3380CC4-5D6E-409C-BE32-E72D297353CC}">
              <c16:uniqueId val="{00000006-128D-0944-B7FA-0AF9EA0DDFA8}"/>
            </c:ext>
          </c:extLst>
        </c:ser>
        <c:ser>
          <c:idx val="4"/>
          <c:order val="6"/>
          <c:tx>
            <c:strRef>
              <c:f>Ausgabe!$H$1</c:f>
              <c:strCache>
                <c:ptCount val="1"/>
                <c:pt idx="0">
                  <c:v>EIEE WITCH-GLOBIOM SSP2 Grundlinie (2016)</c:v>
                </c:pt>
              </c:strCache>
            </c:strRef>
          </c:tx>
          <c:spPr>
            <a:ln w="28575" cap="rnd">
              <a:solidFill>
                <a:srgbClr val="FFC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Ausgang!$V$3:$V$113</c:f>
              <c:numCache>
                <c:formatCode>General</c:formatCode>
                <c:ptCount val="111"/>
                <c:pt idx="15">
                  <c:v>0.69197964668273926</c:v>
                </c:pt>
                <c:pt idx="16">
                  <c:v>0.70682787895202637</c:v>
                </c:pt>
                <c:pt idx="17">
                  <c:v>0.7216760516166687</c:v>
                </c:pt>
                <c:pt idx="18">
                  <c:v>0.73652422428131104</c:v>
                </c:pt>
                <c:pt idx="19">
                  <c:v>0.75137239694595337</c:v>
                </c:pt>
                <c:pt idx="20">
                  <c:v>0.7662205696105957</c:v>
                </c:pt>
                <c:pt idx="21">
                  <c:v>0.83320504426956177</c:v>
                </c:pt>
                <c:pt idx="22">
                  <c:v>0.90018957853317261</c:v>
                </c:pt>
                <c:pt idx="23">
                  <c:v>0.96717405319213867</c:v>
                </c:pt>
                <c:pt idx="24">
                  <c:v>1.03415846824646</c:v>
                </c:pt>
                <c:pt idx="25">
                  <c:v>1.1011430025100708</c:v>
                </c:pt>
                <c:pt idx="26">
                  <c:v>1.1681275367736816</c:v>
                </c:pt>
                <c:pt idx="27">
                  <c:v>1.2351119518280029</c:v>
                </c:pt>
                <c:pt idx="28">
                  <c:v>1.3020964860916138</c:v>
                </c:pt>
                <c:pt idx="29">
                  <c:v>1.3690809011459351</c:v>
                </c:pt>
                <c:pt idx="30">
                  <c:v>1.4360654354095459</c:v>
                </c:pt>
                <c:pt idx="31">
                  <c:v>1.519978404045105</c:v>
                </c:pt>
                <c:pt idx="32">
                  <c:v>1.6038912534713745</c:v>
                </c:pt>
                <c:pt idx="33">
                  <c:v>1.6878042221069336</c:v>
                </c:pt>
                <c:pt idx="34">
                  <c:v>1.7717170715332031</c:v>
                </c:pt>
                <c:pt idx="35">
                  <c:v>1.8556300401687622</c:v>
                </c:pt>
                <c:pt idx="36">
                  <c:v>1.9395428895950317</c:v>
                </c:pt>
                <c:pt idx="37">
                  <c:v>2.0234558582305908</c:v>
                </c:pt>
                <c:pt idx="38">
                  <c:v>2.1073687076568604</c:v>
                </c:pt>
                <c:pt idx="39">
                  <c:v>2.1912815570831299</c:v>
                </c:pt>
                <c:pt idx="40">
                  <c:v>2.2751946449279785</c:v>
                </c:pt>
                <c:pt idx="41">
                  <c:v>2.3209497928619385</c:v>
                </c:pt>
                <c:pt idx="42">
                  <c:v>2.3667051792144775</c:v>
                </c:pt>
                <c:pt idx="43">
                  <c:v>2.4124603271484375</c:v>
                </c:pt>
                <c:pt idx="44">
                  <c:v>2.4582157135009766</c:v>
                </c:pt>
                <c:pt idx="45">
                  <c:v>2.5039708614349365</c:v>
                </c:pt>
                <c:pt idx="46">
                  <c:v>2.5497262477874756</c:v>
                </c:pt>
                <c:pt idx="47">
                  <c:v>2.5954813957214355</c:v>
                </c:pt>
                <c:pt idx="48">
                  <c:v>2.6412367820739746</c:v>
                </c:pt>
                <c:pt idx="49">
                  <c:v>2.6869919300079346</c:v>
                </c:pt>
                <c:pt idx="50">
                  <c:v>2.7327473163604736</c:v>
                </c:pt>
                <c:pt idx="51">
                  <c:v>2.7600007057189941</c:v>
                </c:pt>
                <c:pt idx="52">
                  <c:v>2.7872540950775146</c:v>
                </c:pt>
                <c:pt idx="53">
                  <c:v>2.8145074844360352</c:v>
                </c:pt>
                <c:pt idx="54">
                  <c:v>2.8417608737945557</c:v>
                </c:pt>
                <c:pt idx="55">
                  <c:v>2.8690145015716553</c:v>
                </c:pt>
                <c:pt idx="56">
                  <c:v>2.8962678909301758</c:v>
                </c:pt>
                <c:pt idx="57">
                  <c:v>2.9235212802886963</c:v>
                </c:pt>
                <c:pt idx="58">
                  <c:v>2.9507746696472168</c:v>
                </c:pt>
                <c:pt idx="59">
                  <c:v>2.9780280590057373</c:v>
                </c:pt>
                <c:pt idx="60">
                  <c:v>3.0052814483642578</c:v>
                </c:pt>
                <c:pt idx="61">
                  <c:v>3.0107190608978271</c:v>
                </c:pt>
                <c:pt idx="62">
                  <c:v>3.0161569118499756</c:v>
                </c:pt>
                <c:pt idx="63">
                  <c:v>3.0215945243835449</c:v>
                </c:pt>
                <c:pt idx="64">
                  <c:v>3.0270321369171143</c:v>
                </c:pt>
                <c:pt idx="65">
                  <c:v>3.0324697494506836</c:v>
                </c:pt>
                <c:pt idx="66">
                  <c:v>3.037907600402832</c:v>
                </c:pt>
                <c:pt idx="67">
                  <c:v>3.0433452129364014</c:v>
                </c:pt>
                <c:pt idx="68">
                  <c:v>3.0487828254699707</c:v>
                </c:pt>
                <c:pt idx="69">
                  <c:v>3.05422043800354</c:v>
                </c:pt>
                <c:pt idx="70">
                  <c:v>3.0596582889556885</c:v>
                </c:pt>
                <c:pt idx="71">
                  <c:v>3.0661861896514893</c:v>
                </c:pt>
                <c:pt idx="72">
                  <c:v>3.07271409034729</c:v>
                </c:pt>
                <c:pt idx="73">
                  <c:v>3.0792422294616699</c:v>
                </c:pt>
                <c:pt idx="74">
                  <c:v>3.0857701301574707</c:v>
                </c:pt>
                <c:pt idx="75">
                  <c:v>3.0922980308532715</c:v>
                </c:pt>
                <c:pt idx="76">
                  <c:v>3.0988261699676514</c:v>
                </c:pt>
                <c:pt idx="77">
                  <c:v>3.1053540706634521</c:v>
                </c:pt>
                <c:pt idx="78">
                  <c:v>3.1118819713592529</c:v>
                </c:pt>
                <c:pt idx="79">
                  <c:v>3.1184101104736328</c:v>
                </c:pt>
                <c:pt idx="80">
                  <c:v>3.1249380111694336</c:v>
                </c:pt>
                <c:pt idx="81">
                  <c:v>3.1379132270812988</c:v>
                </c:pt>
                <c:pt idx="82">
                  <c:v>3.1508884429931641</c:v>
                </c:pt>
                <c:pt idx="83">
                  <c:v>3.1638636589050293</c:v>
                </c:pt>
                <c:pt idx="84">
                  <c:v>3.1768388748168945</c:v>
                </c:pt>
                <c:pt idx="85">
                  <c:v>3.1898138523101807</c:v>
                </c:pt>
                <c:pt idx="86">
                  <c:v>3.2027890682220459</c:v>
                </c:pt>
                <c:pt idx="87">
                  <c:v>3.2157642841339111</c:v>
                </c:pt>
                <c:pt idx="88">
                  <c:v>3.2287395000457764</c:v>
                </c:pt>
                <c:pt idx="89">
                  <c:v>3.2417147159576416</c:v>
                </c:pt>
                <c:pt idx="90">
                  <c:v>3.2546899318695068</c:v>
                </c:pt>
                <c:pt idx="91">
                  <c:v>3.2640981674194336</c:v>
                </c:pt>
                <c:pt idx="92">
                  <c:v>3.2735061645507813</c:v>
                </c:pt>
                <c:pt idx="93">
                  <c:v>3.282914400100708</c:v>
                </c:pt>
                <c:pt idx="94">
                  <c:v>3.2923226356506348</c:v>
                </c:pt>
                <c:pt idx="95">
                  <c:v>3.3017306327819824</c:v>
                </c:pt>
                <c:pt idx="96">
                  <c:v>3.3111388683319092</c:v>
                </c:pt>
                <c:pt idx="97">
                  <c:v>3.3205471038818359</c:v>
                </c:pt>
                <c:pt idx="98">
                  <c:v>3.3299551010131836</c:v>
                </c:pt>
                <c:pt idx="99">
                  <c:v>3.3393633365631104</c:v>
                </c:pt>
                <c:pt idx="100">
                  <c:v>3.3487715721130371</c:v>
                </c:pt>
                <c:pt idx="101">
                  <c:v>3.3561897277832031</c:v>
                </c:pt>
                <c:pt idx="102">
                  <c:v>3.36360764503479</c:v>
                </c:pt>
                <c:pt idx="103">
                  <c:v>3.3710258007049561</c:v>
                </c:pt>
                <c:pt idx="104">
                  <c:v>3.3784439563751221</c:v>
                </c:pt>
                <c:pt idx="105">
                  <c:v>3.3858621120452881</c:v>
                </c:pt>
                <c:pt idx="106">
                  <c:v>3.3932802677154541</c:v>
                </c:pt>
                <c:pt idx="107">
                  <c:v>3.4006984233856201</c:v>
                </c:pt>
                <c:pt idx="108">
                  <c:v>3.4081165790557861</c:v>
                </c:pt>
                <c:pt idx="109">
                  <c:v>3.4155347347259521</c:v>
                </c:pt>
                <c:pt idx="110">
                  <c:v>3.4229528903961182</c:v>
                </c:pt>
              </c:numCache>
            </c:numRef>
          </c:yVal>
          <c:smooth val="0"/>
          <c:extLst xmlns:c16r2="http://schemas.microsoft.com/office/drawing/2015/06/chart">
            <c:ext xmlns:c16="http://schemas.microsoft.com/office/drawing/2014/chart" uri="{C3380CC4-5D6E-409C-BE32-E72D297353CC}">
              <c16:uniqueId val="{00000007-128D-0944-B7FA-0AF9EA0DDFA8}"/>
            </c:ext>
          </c:extLst>
        </c:ser>
        <c:dLbls>
          <c:showLegendKey val="0"/>
          <c:showVal val="0"/>
          <c:showCatName val="0"/>
          <c:showSerName val="0"/>
          <c:showPercent val="0"/>
          <c:showBubbleSize val="0"/>
        </c:dLbls>
        <c:axId val="56657792"/>
        <c:axId val="56659328"/>
      </c:scatterChart>
      <c:valAx>
        <c:axId val="56657792"/>
        <c:scaling>
          <c:orientation val="minMax"/>
          <c:max val="2100"/>
          <c:min val="1990"/>
        </c:scaling>
        <c:delete val="1"/>
        <c:axPos val="b"/>
        <c:majorGridlines>
          <c:spPr>
            <a:ln w="9525" cap="flat" cmpd="sng" algn="ctr">
              <a:noFill/>
              <a:round/>
            </a:ln>
            <a:effectLst/>
          </c:spPr>
        </c:majorGridlines>
        <c:numFmt formatCode="General" sourceLinked="1"/>
        <c:majorTickMark val="none"/>
        <c:minorTickMark val="none"/>
        <c:tickLblPos val="nextTo"/>
        <c:crossAx val="56659328"/>
        <c:crosses val="autoZero"/>
        <c:crossBetween val="midCat"/>
        <c:majorUnit val="10"/>
      </c:valAx>
      <c:valAx>
        <c:axId val="56659328"/>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dirty="0"/>
                  <a:t>Gigatonnen CO</a:t>
                </a:r>
                <a:r>
                  <a:rPr lang="en-US" sz="900" baseline="-25000" dirty="0"/>
                  <a:t>2</a:t>
                </a:r>
                <a:r>
                  <a:rPr lang="en-US" sz="900" dirty="0"/>
                  <a:t>e</a:t>
                </a:r>
                <a:r>
                  <a:rPr lang="en-US" sz="900" baseline="0" dirty="0"/>
                  <a:t> pro Jahr</a:t>
                </a:r>
                <a:endParaRPr lang="en-US" sz="900" dirty="0"/>
              </a:p>
            </c:rich>
          </c:tx>
          <c:layout>
            <c:manualLayout>
              <c:xMode val="edge"/>
              <c:yMode val="edge"/>
              <c:x val="5.0595777045380465E-2"/>
              <c:y val="0.23913552907914198"/>
            </c:manualLayout>
          </c:layout>
          <c:overlay val="0"/>
          <c:spPr>
            <a:noFill/>
            <a:ln>
              <a:noFill/>
            </a:ln>
            <a:effectLst/>
          </c:spPr>
        </c:title>
        <c:numFmt formatCode="General" sourceLinked="1"/>
        <c:majorTickMark val="none"/>
        <c:minorTickMark val="none"/>
        <c:tickLblPos val="nextTo"/>
        <c:crossAx val="56657792"/>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Primärenergie aus Kohle</a:t>
            </a:r>
          </a:p>
        </c:rich>
      </c:tx>
      <c:layout/>
      <c:overlay val="0"/>
      <c:spPr>
        <a:noFill/>
        <a:ln>
          <a:noFill/>
        </a:ln>
        <a:effectLst/>
      </c:spPr>
    </c:title>
    <c:autoTitleDeleted val="0"/>
    <c:plotArea>
      <c:layout/>
      <c:scatterChart>
        <c:scatterStyle val="lineMarker"/>
        <c:varyColors val="0"/>
        <c:ser>
          <c:idx val="0"/>
          <c:order val="0"/>
          <c:tx>
            <c:strRef>
              <c:f>Output!$B$1</c:f>
              <c:strCache>
                <c:ptCount val="1"/>
                <c:pt idx="0">
                  <c:v>CI En-ROADS Ref (2019)</c:v>
                </c:pt>
              </c:strCache>
            </c:strRef>
          </c:tx>
          <c:spPr>
            <a:ln w="88900" cap="rnd">
              <a:solidFill>
                <a:srgbClr val="0432FF"/>
              </a:solidFill>
              <a:round/>
            </a:ln>
            <a:effectLst/>
          </c:spPr>
          <c:marker>
            <c:symbol val="none"/>
          </c:marker>
          <c:xVal>
            <c:numRef>
              <c:f>Output!$A$3:$A$113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Ausgang!$B$3:$B$113</c:f>
              <c:numCache>
                <c:formatCode>General</c:formatCode>
                <c:ptCount val="111"/>
                <c:pt idx="0">
                  <c:v>92.959609985351563</c:v>
                </c:pt>
                <c:pt idx="1">
                  <c:v>100.18389892578125</c:v>
                </c:pt>
                <c:pt idx="2">
                  <c:v>103.43915557861328</c:v>
                </c:pt>
                <c:pt idx="3">
                  <c:v>105.95639038085937</c:v>
                </c:pt>
                <c:pt idx="4">
                  <c:v>108.08450317382812</c:v>
                </c:pt>
                <c:pt idx="5">
                  <c:v>109.99057006835937</c:v>
                </c:pt>
                <c:pt idx="6">
                  <c:v>111.73101806640625</c:v>
                </c:pt>
                <c:pt idx="7">
                  <c:v>113.39162445068359</c:v>
                </c:pt>
                <c:pt idx="8">
                  <c:v>114.9150390625</c:v>
                </c:pt>
                <c:pt idx="9">
                  <c:v>116.32781219482422</c:v>
                </c:pt>
                <c:pt idx="10">
                  <c:v>118.08901214599609</c:v>
                </c:pt>
                <c:pt idx="11">
                  <c:v>120.78522491455078</c:v>
                </c:pt>
                <c:pt idx="12">
                  <c:v>123.01823425292969</c:v>
                </c:pt>
                <c:pt idx="13">
                  <c:v>123.90579986572266</c:v>
                </c:pt>
                <c:pt idx="14">
                  <c:v>125.25852966308594</c:v>
                </c:pt>
                <c:pt idx="15">
                  <c:v>127.43537902832031</c:v>
                </c:pt>
                <c:pt idx="16">
                  <c:v>129.62945556640625</c:v>
                </c:pt>
                <c:pt idx="17">
                  <c:v>132.13014221191406</c:v>
                </c:pt>
                <c:pt idx="18">
                  <c:v>136.31680297851562</c:v>
                </c:pt>
                <c:pt idx="19">
                  <c:v>142.77613830566406</c:v>
                </c:pt>
                <c:pt idx="20">
                  <c:v>147.86550903320312</c:v>
                </c:pt>
                <c:pt idx="21">
                  <c:v>151.27049255371094</c:v>
                </c:pt>
                <c:pt idx="22">
                  <c:v>155.736083984375</c:v>
                </c:pt>
                <c:pt idx="23">
                  <c:v>160.00410461425781</c:v>
                </c:pt>
                <c:pt idx="24">
                  <c:v>163.94032287597656</c:v>
                </c:pt>
                <c:pt idx="25">
                  <c:v>168.96279907226562</c:v>
                </c:pt>
                <c:pt idx="26">
                  <c:v>173.48954772949219</c:v>
                </c:pt>
                <c:pt idx="27">
                  <c:v>175.85234069824219</c:v>
                </c:pt>
                <c:pt idx="28">
                  <c:v>177.36778259277344</c:v>
                </c:pt>
                <c:pt idx="29">
                  <c:v>179.420166015625</c:v>
                </c:pt>
                <c:pt idx="30">
                  <c:v>181.57254028320312</c:v>
                </c:pt>
                <c:pt idx="31">
                  <c:v>183.75437927246094</c:v>
                </c:pt>
                <c:pt idx="32">
                  <c:v>186.10206604003906</c:v>
                </c:pt>
                <c:pt idx="33">
                  <c:v>188.62419128417969</c:v>
                </c:pt>
                <c:pt idx="34">
                  <c:v>191.34649658203125</c:v>
                </c:pt>
                <c:pt idx="35">
                  <c:v>194.29881286621094</c:v>
                </c:pt>
                <c:pt idx="36">
                  <c:v>197.50616455078125</c:v>
                </c:pt>
                <c:pt idx="37">
                  <c:v>200.96194458007812</c:v>
                </c:pt>
                <c:pt idx="38">
                  <c:v>204.65162658691406</c:v>
                </c:pt>
                <c:pt idx="39">
                  <c:v>208.55131530761719</c:v>
                </c:pt>
                <c:pt idx="40">
                  <c:v>212.62034606933594</c:v>
                </c:pt>
                <c:pt idx="41">
                  <c:v>216.820556640625</c:v>
                </c:pt>
                <c:pt idx="42">
                  <c:v>221.08930969238281</c:v>
                </c:pt>
                <c:pt idx="43">
                  <c:v>225.35101318359375</c:v>
                </c:pt>
                <c:pt idx="44">
                  <c:v>229.54244995117187</c:v>
                </c:pt>
                <c:pt idx="45">
                  <c:v>233.6158447265625</c:v>
                </c:pt>
                <c:pt idx="46">
                  <c:v>237.52818298339844</c:v>
                </c:pt>
                <c:pt idx="47">
                  <c:v>241.26255798339844</c:v>
                </c:pt>
                <c:pt idx="48">
                  <c:v>244.82101440429687</c:v>
                </c:pt>
                <c:pt idx="49">
                  <c:v>248.21644592285156</c:v>
                </c:pt>
                <c:pt idx="50">
                  <c:v>251.47500610351562</c:v>
                </c:pt>
                <c:pt idx="51">
                  <c:v>254.58433532714844</c:v>
                </c:pt>
                <c:pt idx="52">
                  <c:v>257.6026611328125</c:v>
                </c:pt>
                <c:pt idx="53">
                  <c:v>260.59793090820312</c:v>
                </c:pt>
                <c:pt idx="54">
                  <c:v>263.61175537109375</c:v>
                </c:pt>
                <c:pt idx="55">
                  <c:v>266.6798095703125</c:v>
                </c:pt>
                <c:pt idx="56">
                  <c:v>269.83016967773438</c:v>
                </c:pt>
                <c:pt idx="57">
                  <c:v>273.08148193359375</c:v>
                </c:pt>
                <c:pt idx="58">
                  <c:v>276.44223022460937</c:v>
                </c:pt>
                <c:pt idx="59">
                  <c:v>279.9111328125</c:v>
                </c:pt>
                <c:pt idx="60">
                  <c:v>283.47842407226562</c:v>
                </c:pt>
                <c:pt idx="61">
                  <c:v>287.1278076171875</c:v>
                </c:pt>
                <c:pt idx="62">
                  <c:v>290.838623046875</c:v>
                </c:pt>
                <c:pt idx="63">
                  <c:v>294.58807373046875</c:v>
                </c:pt>
                <c:pt idx="64">
                  <c:v>298.35366821289062</c:v>
                </c:pt>
                <c:pt idx="65">
                  <c:v>302.114990234375</c:v>
                </c:pt>
                <c:pt idx="66">
                  <c:v>305.85549926757812</c:v>
                </c:pt>
                <c:pt idx="67">
                  <c:v>309.56338500976562</c:v>
                </c:pt>
                <c:pt idx="68">
                  <c:v>313.232421875</c:v>
                </c:pt>
                <c:pt idx="69">
                  <c:v>316.86187744140625</c:v>
                </c:pt>
                <c:pt idx="70">
                  <c:v>320.45608520507812</c:v>
                </c:pt>
                <c:pt idx="71">
                  <c:v>324.02322387695312</c:v>
                </c:pt>
                <c:pt idx="72">
                  <c:v>327.5740966796875</c:v>
                </c:pt>
                <c:pt idx="73">
                  <c:v>331.12060546875</c:v>
                </c:pt>
                <c:pt idx="74">
                  <c:v>334.67462158203125</c:v>
                </c:pt>
                <c:pt idx="75">
                  <c:v>338.24664306640625</c:v>
                </c:pt>
                <c:pt idx="76">
                  <c:v>341.844970703125</c:v>
                </c:pt>
                <c:pt idx="77">
                  <c:v>345.47491455078125</c:v>
                </c:pt>
                <c:pt idx="78">
                  <c:v>349.13851928710937</c:v>
                </c:pt>
                <c:pt idx="79">
                  <c:v>352.83456420898437</c:v>
                </c:pt>
                <c:pt idx="80">
                  <c:v>356.55892944335937</c:v>
                </c:pt>
                <c:pt idx="81">
                  <c:v>360.30526733398437</c:v>
                </c:pt>
                <c:pt idx="82">
                  <c:v>364.06594848632812</c:v>
                </c:pt>
                <c:pt idx="83">
                  <c:v>367.832763671875</c:v>
                </c:pt>
                <c:pt idx="84">
                  <c:v>371.59771728515625</c:v>
                </c:pt>
                <c:pt idx="85">
                  <c:v>375.35372924804687</c:v>
                </c:pt>
                <c:pt idx="86">
                  <c:v>379.09527587890625</c:v>
                </c:pt>
                <c:pt idx="87">
                  <c:v>382.81875610351562</c:v>
                </c:pt>
                <c:pt idx="88">
                  <c:v>386.52264404296875</c:v>
                </c:pt>
                <c:pt idx="89">
                  <c:v>390.20733642578125</c:v>
                </c:pt>
                <c:pt idx="90">
                  <c:v>393.87503051757812</c:v>
                </c:pt>
                <c:pt idx="91">
                  <c:v>397.52911376953125</c:v>
                </c:pt>
                <c:pt idx="92">
                  <c:v>401.17376708984375</c:v>
                </c:pt>
                <c:pt idx="93">
                  <c:v>404.8134765625</c:v>
                </c:pt>
                <c:pt idx="94">
                  <c:v>408.45272827148437</c:v>
                </c:pt>
                <c:pt idx="95">
                  <c:v>412.09530639648437</c:v>
                </c:pt>
                <c:pt idx="96">
                  <c:v>415.7440185546875</c:v>
                </c:pt>
                <c:pt idx="97">
                  <c:v>419.40005493164062</c:v>
                </c:pt>
                <c:pt idx="98">
                  <c:v>423.0631103515625</c:v>
                </c:pt>
                <c:pt idx="99">
                  <c:v>426.73245239257812</c:v>
                </c:pt>
                <c:pt idx="100">
                  <c:v>430.40872192382812</c:v>
                </c:pt>
                <c:pt idx="101">
                  <c:v>434.08935546875</c:v>
                </c:pt>
                <c:pt idx="102">
                  <c:v>437.770751953125</c:v>
                </c:pt>
                <c:pt idx="103">
                  <c:v>441.44903564453125</c:v>
                </c:pt>
                <c:pt idx="104">
                  <c:v>445.12063598632812</c:v>
                </c:pt>
                <c:pt idx="105">
                  <c:v>448.78265380859375</c:v>
                </c:pt>
                <c:pt idx="106">
                  <c:v>452.43289184570312</c:v>
                </c:pt>
                <c:pt idx="107">
                  <c:v>456.06982421875</c:v>
                </c:pt>
                <c:pt idx="108">
                  <c:v>459.69256591796875</c:v>
                </c:pt>
                <c:pt idx="109">
                  <c:v>463.30056762695312</c:v>
                </c:pt>
                <c:pt idx="110">
                  <c:v>466.89337158203125</c:v>
                </c:pt>
              </c:numCache>
            </c:numRef>
          </c:yVal>
          <c:smooth val="0"/>
          <c:extLst xmlns:c16r2="http://schemas.microsoft.com/office/drawing/2015/06/chart">
            <c:ext xmlns:c16="http://schemas.microsoft.com/office/drawing/2014/chart" uri="{C3380CC4-5D6E-409C-BE32-E72D297353CC}">
              <c16:uniqueId val="{00000000-CFD7-ED4C-B81C-7FE64246915A}"/>
            </c:ext>
          </c:extLst>
        </c:ser>
        <c:ser>
          <c:idx val="1"/>
          <c:order val="1"/>
          <c:tx>
            <c:strRef>
              <c:f>Output!$AK$1</c:f>
              <c:strCache>
                <c:ptCount val="1"/>
                <c:pt idx="0">
                  <c:v>IEA WEO Geschichte (2018)</c:v>
                </c:pt>
              </c:strCache>
            </c:strRef>
          </c:tx>
          <c:spPr>
            <a:ln w="19050" cap="rnd">
              <a:noFill/>
              <a:round/>
            </a:ln>
            <a:effectLst/>
          </c:spPr>
          <c:marker>
            <c:symbol val="diamond"/>
            <c:size val="7"/>
            <c:spPr>
              <a:solidFill>
                <a:srgbClr val="0070C0"/>
              </a:solidFill>
              <a:ln w="9525">
                <a:noFill/>
              </a:ln>
              <a:effectLst/>
            </c:spPr>
          </c:marker>
          <c:xVal>
            <c:numRef>
              <c:f>Output!$A$3:$A$30</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xVal>
          <c:yVal>
            <c:numRef>
              <c:f>Ausgabe!$D$3:$D$30</c:f>
              <c:numCache>
                <c:formatCode>General</c:formatCode>
                <c:ptCount val="28"/>
                <c:pt idx="0">
                  <c:v>92.959701538085937</c:v>
                </c:pt>
                <c:pt idx="10">
                  <c:v>96.641807556152344</c:v>
                </c:pt>
                <c:pt idx="11">
                  <c:v>98.035179138183594</c:v>
                </c:pt>
                <c:pt idx="12">
                  <c:v>101.45704650878906</c:v>
                </c:pt>
                <c:pt idx="13">
                  <c:v>109.23361206054687</c:v>
                </c:pt>
                <c:pt idx="14">
                  <c:v>117.87139892578125</c:v>
                </c:pt>
                <c:pt idx="15">
                  <c:v>124.87298583984375</c:v>
                </c:pt>
                <c:pt idx="16">
                  <c:v>132.56163024902344</c:v>
                </c:pt>
                <c:pt idx="17">
                  <c:v>139.45184326171875</c:v>
                </c:pt>
                <c:pt idx="18">
                  <c:v>141.15084838867187</c:v>
                </c:pt>
                <c:pt idx="19">
                  <c:v>141.54817199707031</c:v>
                </c:pt>
                <c:pt idx="20">
                  <c:v>152.49456787109375</c:v>
                </c:pt>
                <c:pt idx="21">
                  <c:v>158.98912048339844</c:v>
                </c:pt>
                <c:pt idx="22">
                  <c:v>160.87863159179687</c:v>
                </c:pt>
                <c:pt idx="23">
                  <c:v>163.20146179199219</c:v>
                </c:pt>
                <c:pt idx="24">
                  <c:v>164.53663635253906</c:v>
                </c:pt>
                <c:pt idx="25">
                  <c:v>161.03855895996094</c:v>
                </c:pt>
                <c:pt idx="26">
                  <c:v>155.74310302734375</c:v>
                </c:pt>
                <c:pt idx="27">
                  <c:v>157.01043701171875</c:v>
                </c:pt>
              </c:numCache>
            </c:numRef>
          </c:yVal>
          <c:smooth val="0"/>
          <c:extLst xmlns:c16r2="http://schemas.microsoft.com/office/drawing/2015/06/chart">
            <c:ext xmlns:c16="http://schemas.microsoft.com/office/drawing/2014/chart" uri="{C3380CC4-5D6E-409C-BE32-E72D297353CC}">
              <c16:uniqueId val="{00000001-CFD7-ED4C-B81C-7FE64246915A}"/>
            </c:ext>
          </c:extLst>
        </c:ser>
        <c:ser>
          <c:idx val="2"/>
          <c:order val="2"/>
          <c:tx>
            <c:strRef>
              <c:f>Output!$D$1</c:f>
              <c:strCache>
                <c:ptCount val="1"/>
                <c:pt idx="0">
                  <c:v>IEA WEO Aktuelle Politik (2018)</c:v>
                </c:pt>
              </c:strCache>
            </c:strRef>
          </c:tx>
          <c:spPr>
            <a:ln w="28575" cap="rnd">
              <a:noFill/>
              <a:round/>
            </a:ln>
            <a:effectLst/>
          </c:spPr>
          <c:marker>
            <c:symbol val="circle"/>
            <c:size val="7"/>
            <c:spPr>
              <a:solidFill>
                <a:srgbClr val="FF0000"/>
              </a:solidFill>
              <a:ln w="9525">
                <a:noFill/>
              </a:ln>
              <a:effectLst/>
            </c:spPr>
          </c:marker>
          <c:dPt>
            <c:idx val="19"/>
            <c:marker>
              <c:symbol val="triangle"/>
              <c:size val="7"/>
            </c:marker>
            <c:bubble3D val="0"/>
            <c:extLst xmlns:c16r2="http://schemas.microsoft.com/office/drawing/2015/06/chart">
              <c:ext xmlns:c16="http://schemas.microsoft.com/office/drawing/2014/chart" uri="{C3380CC4-5D6E-409C-BE32-E72D297353CC}">
                <c16:uniqueId val="{00000002-CFD7-ED4C-B81C-7FE64246915A}"/>
              </c:ext>
            </c:extLst>
          </c:dPt>
          <c:xVal>
            <c:numRef>
              <c:f>Ausgabe!$A$34:$A$113</c:f>
              <c:numCache>
                <c:formatCode>General</c:formatCode>
                <c:ptCount val="8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pt idx="30">
                  <c:v>2051</c:v>
                </c:pt>
                <c:pt idx="31">
                  <c:v>2052</c:v>
                </c:pt>
                <c:pt idx="32">
                  <c:v>2053</c:v>
                </c:pt>
                <c:pt idx="33">
                  <c:v>2054</c:v>
                </c:pt>
                <c:pt idx="34">
                  <c:v>2055</c:v>
                </c:pt>
                <c:pt idx="35">
                  <c:v>2056</c:v>
                </c:pt>
                <c:pt idx="36">
                  <c:v>2057</c:v>
                </c:pt>
                <c:pt idx="37">
                  <c:v>2058</c:v>
                </c:pt>
                <c:pt idx="38">
                  <c:v>2059</c:v>
                </c:pt>
                <c:pt idx="39">
                  <c:v>2060</c:v>
                </c:pt>
                <c:pt idx="40">
                  <c:v>2061</c:v>
                </c:pt>
                <c:pt idx="41">
                  <c:v>2062</c:v>
                </c:pt>
                <c:pt idx="42">
                  <c:v>2063</c:v>
                </c:pt>
                <c:pt idx="43">
                  <c:v>2064</c:v>
                </c:pt>
                <c:pt idx="44">
                  <c:v>2065</c:v>
                </c:pt>
                <c:pt idx="45">
                  <c:v>2066</c:v>
                </c:pt>
                <c:pt idx="46">
                  <c:v>2067</c:v>
                </c:pt>
                <c:pt idx="47">
                  <c:v>2068</c:v>
                </c:pt>
                <c:pt idx="48">
                  <c:v>2069</c:v>
                </c:pt>
                <c:pt idx="49">
                  <c:v>2070</c:v>
                </c:pt>
                <c:pt idx="50">
                  <c:v>2071</c:v>
                </c:pt>
                <c:pt idx="51">
                  <c:v>2072</c:v>
                </c:pt>
                <c:pt idx="52">
                  <c:v>2073</c:v>
                </c:pt>
                <c:pt idx="53">
                  <c:v>2074</c:v>
                </c:pt>
                <c:pt idx="54">
                  <c:v>2075</c:v>
                </c:pt>
                <c:pt idx="55">
                  <c:v>2076</c:v>
                </c:pt>
                <c:pt idx="56">
                  <c:v>2077</c:v>
                </c:pt>
                <c:pt idx="57">
                  <c:v>2078</c:v>
                </c:pt>
                <c:pt idx="58">
                  <c:v>2079</c:v>
                </c:pt>
                <c:pt idx="59">
                  <c:v>2080</c:v>
                </c:pt>
                <c:pt idx="60">
                  <c:v>2081</c:v>
                </c:pt>
                <c:pt idx="61">
                  <c:v>2082</c:v>
                </c:pt>
                <c:pt idx="62">
                  <c:v>2083</c:v>
                </c:pt>
                <c:pt idx="63">
                  <c:v>2084</c:v>
                </c:pt>
                <c:pt idx="64">
                  <c:v>2085</c:v>
                </c:pt>
                <c:pt idx="65">
                  <c:v>2086</c:v>
                </c:pt>
                <c:pt idx="66">
                  <c:v>2087</c:v>
                </c:pt>
                <c:pt idx="67">
                  <c:v>2088</c:v>
                </c:pt>
                <c:pt idx="68">
                  <c:v>2089</c:v>
                </c:pt>
                <c:pt idx="69">
                  <c:v>2090</c:v>
                </c:pt>
                <c:pt idx="70">
                  <c:v>2091</c:v>
                </c:pt>
                <c:pt idx="71">
                  <c:v>2092</c:v>
                </c:pt>
                <c:pt idx="72">
                  <c:v>2093</c:v>
                </c:pt>
                <c:pt idx="73">
                  <c:v>2094</c:v>
                </c:pt>
                <c:pt idx="74">
                  <c:v>2095</c:v>
                </c:pt>
                <c:pt idx="75">
                  <c:v>2096</c:v>
                </c:pt>
                <c:pt idx="76">
                  <c:v>2097</c:v>
                </c:pt>
                <c:pt idx="77">
                  <c:v>2098</c:v>
                </c:pt>
                <c:pt idx="78">
                  <c:v>2099</c:v>
                </c:pt>
                <c:pt idx="79">
                  <c:v>2100</c:v>
                </c:pt>
              </c:numCache>
            </c:numRef>
          </c:xVal>
          <c:yVal>
            <c:numRef>
              <c:f>Ausgang!$D$34:$D$113</c:f>
              <c:numCache>
                <c:formatCode>General</c:formatCode>
                <c:ptCount val="80"/>
                <c:pt idx="4">
                  <c:v>167.37361145019531</c:v>
                </c:pt>
                <c:pt idx="9">
                  <c:v>178.01771545410156</c:v>
                </c:pt>
                <c:pt idx="14">
                  <c:v>189.25382995605469</c:v>
                </c:pt>
                <c:pt idx="19">
                  <c:v>199.68524169921875</c:v>
                </c:pt>
              </c:numCache>
            </c:numRef>
          </c:yVal>
          <c:smooth val="0"/>
          <c:extLst xmlns:c16r2="http://schemas.microsoft.com/office/drawing/2015/06/chart">
            <c:ext xmlns:c16="http://schemas.microsoft.com/office/drawing/2014/chart" uri="{C3380CC4-5D6E-409C-BE32-E72D297353CC}">
              <c16:uniqueId val="{00000003-CFD7-ED4C-B81C-7FE64246915A}"/>
            </c:ext>
          </c:extLst>
        </c:ser>
        <c:ser>
          <c:idx val="12"/>
          <c:order val="3"/>
          <c:tx>
            <c:strRef>
              <c:f>Ausgabe!$G$1</c:f>
              <c:strCache>
                <c:ptCount val="1"/>
                <c:pt idx="0">
                  <c:v>BP (2018)</c:v>
                </c:pt>
              </c:strCache>
            </c:strRef>
          </c:tx>
          <c:spPr>
            <a:ln w="19050" cap="rnd">
              <a:solidFill>
                <a:schemeClr val="accent1">
                  <a:lumMod val="80000"/>
                  <a:lumOff val="20000"/>
                </a:schemeClr>
              </a:solidFill>
              <a:round/>
            </a:ln>
            <a:effectLst/>
          </c:spPr>
          <c:marker>
            <c:symbol val="none"/>
          </c:marker>
          <c:xVal>
            <c:numRef>
              <c:f>Ausgabe!$A$3:$A$30</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xVal>
          <c:yVal>
            <c:numRef>
              <c:f>Ausgabe!$G$3:$G$30</c:f>
              <c:numCache>
                <c:formatCode>General</c:formatCode>
                <c:ptCount val="28"/>
                <c:pt idx="0">
                  <c:v>93.338539123535156</c:v>
                </c:pt>
                <c:pt idx="1">
                  <c:v>92.311233520507813</c:v>
                </c:pt>
                <c:pt idx="2">
                  <c:v>92.012908935546875</c:v>
                </c:pt>
                <c:pt idx="3">
                  <c:v>92.381660461425781</c:v>
                </c:pt>
                <c:pt idx="4">
                  <c:v>92.918746948242188</c:v>
                </c:pt>
                <c:pt idx="5">
                  <c:v>93.417877197265625</c:v>
                </c:pt>
                <c:pt idx="6">
                  <c:v>95.759590148925781</c:v>
                </c:pt>
                <c:pt idx="7">
                  <c:v>95.880332946777344</c:v>
                </c:pt>
                <c:pt idx="8">
                  <c:v>95.165557861328125</c:v>
                </c:pt>
                <c:pt idx="9">
                  <c:v>95.6746826171875</c:v>
                </c:pt>
                <c:pt idx="10">
                  <c:v>98.965240478515625</c:v>
                </c:pt>
                <c:pt idx="11">
                  <c:v>100.57990264892578</c:v>
                </c:pt>
                <c:pt idx="12">
                  <c:v>104.50034332275391</c:v>
                </c:pt>
                <c:pt idx="13">
                  <c:v>113.66934967041016</c:v>
                </c:pt>
                <c:pt idx="14">
                  <c:v>121.54472351074219</c:v>
                </c:pt>
                <c:pt idx="15">
                  <c:v>130.43815612792969</c:v>
                </c:pt>
                <c:pt idx="16">
                  <c:v>137.15841674804687</c:v>
                </c:pt>
                <c:pt idx="17">
                  <c:v>144.97372436523437</c:v>
                </c:pt>
                <c:pt idx="18">
                  <c:v>147.02725219726562</c:v>
                </c:pt>
                <c:pt idx="19">
                  <c:v>144.77302551269531</c:v>
                </c:pt>
                <c:pt idx="20">
                  <c:v>151.43382263183594</c:v>
                </c:pt>
                <c:pt idx="21">
                  <c:v>158.71511840820312</c:v>
                </c:pt>
                <c:pt idx="22">
                  <c:v>159.36752319335938</c:v>
                </c:pt>
                <c:pt idx="23">
                  <c:v>162.341064453125</c:v>
                </c:pt>
                <c:pt idx="24">
                  <c:v>162.21043395996094</c:v>
                </c:pt>
                <c:pt idx="25">
                  <c:v>158.12962341308594</c:v>
                </c:pt>
                <c:pt idx="26">
                  <c:v>155.65364074707031</c:v>
                </c:pt>
                <c:pt idx="27">
                  <c:v>156.72224426269531</c:v>
                </c:pt>
              </c:numCache>
            </c:numRef>
          </c:yVal>
          <c:smooth val="0"/>
          <c:extLst xmlns:c16r2="http://schemas.microsoft.com/office/drawing/2015/06/chart">
            <c:ext xmlns:c16="http://schemas.microsoft.com/office/drawing/2014/chart" uri="{C3380CC4-5D6E-409C-BE32-E72D297353CC}">
              <c16:uniqueId val="{00000004-CFD7-ED4C-B81C-7FE64246915A}"/>
            </c:ext>
          </c:extLst>
        </c:ser>
        <c:ser>
          <c:idx val="3"/>
          <c:order val="4"/>
          <c:tx>
            <c:strRef>
              <c:f>Ausgabe!$AL$1</c:f>
              <c:strCache>
                <c:ptCount val="1"/>
                <c:pt idx="0">
                  <c:v>Shell-Verlauf (2018)</c:v>
                </c:pt>
              </c:strCache>
            </c:strRef>
          </c:tx>
          <c:spPr>
            <a:ln w="19050" cap="rnd">
              <a:noFill/>
              <a:round/>
            </a:ln>
            <a:effectLst/>
          </c:spPr>
          <c:marker>
            <c:symbol val="triangle"/>
            <c:size val="7"/>
            <c:spPr>
              <a:solidFill>
                <a:srgbClr val="FFFF00"/>
              </a:solidFill>
              <a:ln w="9525">
                <a:solidFill>
                  <a:schemeClr val="accent4"/>
                </a:solidFill>
              </a:ln>
              <a:effectLst/>
            </c:spPr>
          </c:marker>
          <c:xVal>
            <c:numRef>
              <c:f>Ausgabe!$A$3:$A$28</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xVal>
          <c:yVal>
            <c:numRef>
              <c:f>Ausgabe!$I$3:$I$28</c:f>
              <c:numCache>
                <c:formatCode>General</c:formatCode>
                <c:ptCount val="26"/>
                <c:pt idx="0">
                  <c:v>93.518630981445313</c:v>
                </c:pt>
                <c:pt idx="5">
                  <c:v>92.86358642578125</c:v>
                </c:pt>
                <c:pt idx="10">
                  <c:v>97.232162475585937</c:v>
                </c:pt>
                <c:pt idx="15">
                  <c:v>125.72872924804688</c:v>
                </c:pt>
                <c:pt idx="20">
                  <c:v>153.35627746582031</c:v>
                </c:pt>
                <c:pt idx="25">
                  <c:v>160.88653564453125</c:v>
                </c:pt>
              </c:numCache>
            </c:numRef>
          </c:yVal>
          <c:smooth val="0"/>
          <c:extLst xmlns:c16r2="http://schemas.microsoft.com/office/drawing/2015/06/chart">
            <c:ext xmlns:c16="http://schemas.microsoft.com/office/drawing/2014/chart" uri="{C3380CC4-5D6E-409C-BE32-E72D297353CC}">
              <c16:uniqueId val="{00000005-CFD7-ED4C-B81C-7FE64246915A}"/>
            </c:ext>
          </c:extLst>
        </c:ser>
        <c:ser>
          <c:idx val="10"/>
          <c:order val="5"/>
          <c:tx>
            <c:strRef>
              <c:f>Ausgabe!$H$1</c:f>
              <c:strCache>
                <c:ptCount val="1"/>
                <c:pt idx="0">
                  <c:v>Muschelberg (2013)</c:v>
                </c:pt>
              </c:strCache>
            </c:strRef>
          </c:tx>
          <c:spPr>
            <a:ln w="19050" cap="rnd">
              <a:noFill/>
              <a:round/>
            </a:ln>
            <a:effectLst/>
          </c:spPr>
          <c:marker>
            <c:symbol val="circle"/>
            <c:size val="7"/>
            <c:spPr>
              <a:solidFill>
                <a:srgbClr val="00B050"/>
              </a:solidFill>
              <a:ln w="9525">
                <a:solidFill>
                  <a:schemeClr val="accent5">
                    <a:lumMod val="60000"/>
                  </a:schemeClr>
                </a:solidFill>
              </a:ln>
              <a:effectLst/>
            </c:spPr>
          </c:marker>
          <c:xVal>
            <c:numRef>
              <c:f>Ausgabe!$A$33:$A$113</c:f>
              <c:numCache>
                <c:formatCode>General</c:formatCode>
                <c:ptCount val="8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pt idx="45">
                  <c:v>2065</c:v>
                </c:pt>
                <c:pt idx="46">
                  <c:v>2066</c:v>
                </c:pt>
                <c:pt idx="47">
                  <c:v>2067</c:v>
                </c:pt>
                <c:pt idx="48">
                  <c:v>2068</c:v>
                </c:pt>
                <c:pt idx="49">
                  <c:v>2069</c:v>
                </c:pt>
                <c:pt idx="50">
                  <c:v>2070</c:v>
                </c:pt>
                <c:pt idx="51">
                  <c:v>2071</c:v>
                </c:pt>
                <c:pt idx="52">
                  <c:v>2072</c:v>
                </c:pt>
                <c:pt idx="53">
                  <c:v>2073</c:v>
                </c:pt>
                <c:pt idx="54">
                  <c:v>2074</c:v>
                </c:pt>
                <c:pt idx="55">
                  <c:v>2075</c:v>
                </c:pt>
                <c:pt idx="56">
                  <c:v>2076</c:v>
                </c:pt>
                <c:pt idx="57">
                  <c:v>2077</c:v>
                </c:pt>
                <c:pt idx="58">
                  <c:v>2078</c:v>
                </c:pt>
                <c:pt idx="59">
                  <c:v>2079</c:v>
                </c:pt>
                <c:pt idx="60">
                  <c:v>2080</c:v>
                </c:pt>
                <c:pt idx="61">
                  <c:v>2081</c:v>
                </c:pt>
                <c:pt idx="62">
                  <c:v>2082</c:v>
                </c:pt>
                <c:pt idx="63">
                  <c:v>2083</c:v>
                </c:pt>
                <c:pt idx="64">
                  <c:v>2084</c:v>
                </c:pt>
                <c:pt idx="65">
                  <c:v>2085</c:v>
                </c:pt>
                <c:pt idx="66">
                  <c:v>2086</c:v>
                </c:pt>
                <c:pt idx="67">
                  <c:v>2087</c:v>
                </c:pt>
                <c:pt idx="68">
                  <c:v>2088</c:v>
                </c:pt>
                <c:pt idx="69">
                  <c:v>2089</c:v>
                </c:pt>
                <c:pt idx="70">
                  <c:v>2090</c:v>
                </c:pt>
                <c:pt idx="71">
                  <c:v>2091</c:v>
                </c:pt>
                <c:pt idx="72">
                  <c:v>2092</c:v>
                </c:pt>
                <c:pt idx="73">
                  <c:v>2093</c:v>
                </c:pt>
                <c:pt idx="74">
                  <c:v>2094</c:v>
                </c:pt>
                <c:pt idx="75">
                  <c:v>2095</c:v>
                </c:pt>
                <c:pt idx="76">
                  <c:v>2096</c:v>
                </c:pt>
                <c:pt idx="77">
                  <c:v>2097</c:v>
                </c:pt>
                <c:pt idx="78">
                  <c:v>2098</c:v>
                </c:pt>
                <c:pt idx="79">
                  <c:v>2099</c:v>
                </c:pt>
                <c:pt idx="80">
                  <c:v>2100</c:v>
                </c:pt>
              </c:numCache>
            </c:numRef>
          </c:xVal>
          <c:yVal>
            <c:numRef>
              <c:f>Ausgang!$H$33:$H$113</c:f>
              <c:numCache>
                <c:formatCode>General</c:formatCode>
                <c:ptCount val="81"/>
                <c:pt idx="0">
                  <c:v>184.80000305175781</c:v>
                </c:pt>
                <c:pt idx="10">
                  <c:v>199</c:v>
                </c:pt>
                <c:pt idx="20">
                  <c:v>191.39999389648437</c:v>
                </c:pt>
                <c:pt idx="30">
                  <c:v>211.80000305175781</c:v>
                </c:pt>
                <c:pt idx="40">
                  <c:v>247</c:v>
                </c:pt>
              </c:numCache>
            </c:numRef>
          </c:yVal>
          <c:smooth val="0"/>
          <c:extLst xmlns:c16r2="http://schemas.microsoft.com/office/drawing/2015/06/chart">
            <c:ext xmlns:c16="http://schemas.microsoft.com/office/drawing/2014/chart" uri="{C3380CC4-5D6E-409C-BE32-E72D297353CC}">
              <c16:uniqueId val="{00000006-CFD7-ED4C-B81C-7FE64246915A}"/>
            </c:ext>
          </c:extLst>
        </c:ser>
        <c:ser>
          <c:idx val="4"/>
          <c:order val="6"/>
          <c:tx>
            <c:strRef>
              <c:f>Ausgabe!$K$1</c:f>
              <c:strCache>
                <c:ptCount val="1"/>
                <c:pt idx="0">
                  <c:v>PBL IMAGE SSP2 Grundlinie (2016)</c:v>
                </c:pt>
              </c:strCache>
            </c:strRef>
          </c:tx>
          <c:spPr>
            <a:ln w="28575" cap="rnd">
              <a:solidFill>
                <a:srgbClr val="7030A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Ausgang!$K$3:$K$113</c:f>
              <c:numCache>
                <c:formatCode>General</c:formatCode>
                <c:ptCount val="111"/>
                <c:pt idx="15">
                  <c:v>117.60720062255859</c:v>
                </c:pt>
                <c:pt idx="16">
                  <c:v>123.30522155761719</c:v>
                </c:pt>
                <c:pt idx="17">
                  <c:v>129.00323486328125</c:v>
                </c:pt>
                <c:pt idx="18">
                  <c:v>134.70124816894531</c:v>
                </c:pt>
                <c:pt idx="19">
                  <c:v>140.39927673339844</c:v>
                </c:pt>
                <c:pt idx="20">
                  <c:v>146.0972900390625</c:v>
                </c:pt>
                <c:pt idx="21">
                  <c:v>148.70001220703125</c:v>
                </c:pt>
                <c:pt idx="22">
                  <c:v>151.302734375</c:v>
                </c:pt>
                <c:pt idx="23">
                  <c:v>153.90545654296875</c:v>
                </c:pt>
                <c:pt idx="24">
                  <c:v>156.5081787109375</c:v>
                </c:pt>
                <c:pt idx="25">
                  <c:v>159.11090087890625</c:v>
                </c:pt>
                <c:pt idx="26">
                  <c:v>161.71360778808594</c:v>
                </c:pt>
                <c:pt idx="27">
                  <c:v>164.31632995605469</c:v>
                </c:pt>
                <c:pt idx="28">
                  <c:v>166.91905212402344</c:v>
                </c:pt>
                <c:pt idx="29">
                  <c:v>169.52177429199219</c:v>
                </c:pt>
                <c:pt idx="30">
                  <c:v>172.12449645996094</c:v>
                </c:pt>
                <c:pt idx="31">
                  <c:v>176.09017944335937</c:v>
                </c:pt>
                <c:pt idx="32">
                  <c:v>180.05586242675781</c:v>
                </c:pt>
                <c:pt idx="33">
                  <c:v>184.02153015136719</c:v>
                </c:pt>
                <c:pt idx="34">
                  <c:v>187.98721313476562</c:v>
                </c:pt>
                <c:pt idx="35">
                  <c:v>191.95289611816406</c:v>
                </c:pt>
                <c:pt idx="36">
                  <c:v>195.9185791015625</c:v>
                </c:pt>
                <c:pt idx="37">
                  <c:v>199.88426208496094</c:v>
                </c:pt>
                <c:pt idx="38">
                  <c:v>203.84992980957031</c:v>
                </c:pt>
                <c:pt idx="39">
                  <c:v>207.81561279296875</c:v>
                </c:pt>
                <c:pt idx="40">
                  <c:v>211.78129577636719</c:v>
                </c:pt>
                <c:pt idx="41">
                  <c:v>214.59477233886719</c:v>
                </c:pt>
                <c:pt idx="42">
                  <c:v>217.40824890136719</c:v>
                </c:pt>
                <c:pt idx="43">
                  <c:v>220.22174072265625</c:v>
                </c:pt>
                <c:pt idx="44">
                  <c:v>223.03521728515625</c:v>
                </c:pt>
                <c:pt idx="45">
                  <c:v>225.84869384765625</c:v>
                </c:pt>
                <c:pt idx="46">
                  <c:v>228.66217041015625</c:v>
                </c:pt>
                <c:pt idx="47">
                  <c:v>231.47564697265625</c:v>
                </c:pt>
                <c:pt idx="48">
                  <c:v>234.28913879394531</c:v>
                </c:pt>
                <c:pt idx="49">
                  <c:v>237.10261535644531</c:v>
                </c:pt>
                <c:pt idx="50">
                  <c:v>239.91609191894531</c:v>
                </c:pt>
                <c:pt idx="51">
                  <c:v>242.32318115234375</c:v>
                </c:pt>
                <c:pt idx="52">
                  <c:v>244.73027038574219</c:v>
                </c:pt>
                <c:pt idx="53">
                  <c:v>247.13735961914062</c:v>
                </c:pt>
                <c:pt idx="54">
                  <c:v>249.54444885253906</c:v>
                </c:pt>
                <c:pt idx="55">
                  <c:v>251.9515380859375</c:v>
                </c:pt>
                <c:pt idx="56">
                  <c:v>254.358642578125</c:v>
                </c:pt>
                <c:pt idx="57">
                  <c:v>256.76571655273437</c:v>
                </c:pt>
                <c:pt idx="58">
                  <c:v>259.17282104492188</c:v>
                </c:pt>
                <c:pt idx="59">
                  <c:v>261.57989501953125</c:v>
                </c:pt>
                <c:pt idx="60">
                  <c:v>263.98699951171875</c:v>
                </c:pt>
                <c:pt idx="61">
                  <c:v>266.52951049804687</c:v>
                </c:pt>
                <c:pt idx="62">
                  <c:v>269.07199096679687</c:v>
                </c:pt>
                <c:pt idx="63">
                  <c:v>271.614501953125</c:v>
                </c:pt>
                <c:pt idx="64">
                  <c:v>274.156982421875</c:v>
                </c:pt>
                <c:pt idx="65">
                  <c:v>276.69949340820312</c:v>
                </c:pt>
                <c:pt idx="66">
                  <c:v>279.24200439453125</c:v>
                </c:pt>
                <c:pt idx="67">
                  <c:v>281.78448486328125</c:v>
                </c:pt>
                <c:pt idx="68">
                  <c:v>284.32699584960937</c:v>
                </c:pt>
                <c:pt idx="69">
                  <c:v>286.86947631835937</c:v>
                </c:pt>
                <c:pt idx="70">
                  <c:v>289.4119873046875</c:v>
                </c:pt>
                <c:pt idx="71">
                  <c:v>292.62542724609375</c:v>
                </c:pt>
                <c:pt idx="72">
                  <c:v>295.8388671875</c:v>
                </c:pt>
                <c:pt idx="73">
                  <c:v>299.05227661132812</c:v>
                </c:pt>
                <c:pt idx="74">
                  <c:v>302.26571655273437</c:v>
                </c:pt>
                <c:pt idx="75">
                  <c:v>305.47915649414062</c:v>
                </c:pt>
                <c:pt idx="76">
                  <c:v>308.69259643554687</c:v>
                </c:pt>
                <c:pt idx="77">
                  <c:v>311.90603637695312</c:v>
                </c:pt>
                <c:pt idx="78">
                  <c:v>315.11944580078125</c:v>
                </c:pt>
                <c:pt idx="79">
                  <c:v>318.3328857421875</c:v>
                </c:pt>
                <c:pt idx="80">
                  <c:v>321.54632568359375</c:v>
                </c:pt>
                <c:pt idx="81">
                  <c:v>325.9844970703125</c:v>
                </c:pt>
                <c:pt idx="82">
                  <c:v>330.42266845703125</c:v>
                </c:pt>
                <c:pt idx="83">
                  <c:v>334.86087036132812</c:v>
                </c:pt>
                <c:pt idx="84">
                  <c:v>339.29904174804687</c:v>
                </c:pt>
                <c:pt idx="85">
                  <c:v>343.73721313476562</c:v>
                </c:pt>
                <c:pt idx="86">
                  <c:v>348.17538452148437</c:v>
                </c:pt>
                <c:pt idx="87">
                  <c:v>352.61355590820312</c:v>
                </c:pt>
                <c:pt idx="88">
                  <c:v>357.0517578125</c:v>
                </c:pt>
                <c:pt idx="89">
                  <c:v>361.48992919921875</c:v>
                </c:pt>
                <c:pt idx="90">
                  <c:v>365.9281005859375</c:v>
                </c:pt>
                <c:pt idx="91">
                  <c:v>372.50003051757812</c:v>
                </c:pt>
                <c:pt idx="92">
                  <c:v>379.07199096679688</c:v>
                </c:pt>
                <c:pt idx="93">
                  <c:v>385.6439208984375</c:v>
                </c:pt>
                <c:pt idx="94">
                  <c:v>392.21585083007812</c:v>
                </c:pt>
                <c:pt idx="95">
                  <c:v>398.78778076171875</c:v>
                </c:pt>
                <c:pt idx="96">
                  <c:v>405.3597412109375</c:v>
                </c:pt>
                <c:pt idx="97">
                  <c:v>411.93167114257812</c:v>
                </c:pt>
                <c:pt idx="98">
                  <c:v>418.50360107421875</c:v>
                </c:pt>
                <c:pt idx="99">
                  <c:v>425.0755615234375</c:v>
                </c:pt>
                <c:pt idx="100">
                  <c:v>431.64749145507812</c:v>
                </c:pt>
                <c:pt idx="101">
                  <c:v>439.4609375</c:v>
                </c:pt>
                <c:pt idx="102">
                  <c:v>447.2744140625</c:v>
                </c:pt>
                <c:pt idx="103">
                  <c:v>455.087890625</c:v>
                </c:pt>
                <c:pt idx="104">
                  <c:v>462.90133666992187</c:v>
                </c:pt>
                <c:pt idx="105">
                  <c:v>470.71478271484375</c:v>
                </c:pt>
                <c:pt idx="106">
                  <c:v>478.52825927734375</c:v>
                </c:pt>
                <c:pt idx="107">
                  <c:v>486.34173583984375</c:v>
                </c:pt>
                <c:pt idx="108">
                  <c:v>494.15518188476562</c:v>
                </c:pt>
                <c:pt idx="109">
                  <c:v>501.9686279296875</c:v>
                </c:pt>
                <c:pt idx="110">
                  <c:v>509.7821044921875</c:v>
                </c:pt>
              </c:numCache>
            </c:numRef>
          </c:yVal>
          <c:smooth val="0"/>
          <c:extLst xmlns:c16r2="http://schemas.microsoft.com/office/drawing/2015/06/chart">
            <c:ext xmlns:c16="http://schemas.microsoft.com/office/drawing/2014/chart" uri="{C3380CC4-5D6E-409C-BE32-E72D297353CC}">
              <c16:uniqueId val="{00000007-CFD7-ED4C-B81C-7FE64246915A}"/>
            </c:ext>
          </c:extLst>
        </c:ser>
        <c:ser>
          <c:idx val="5"/>
          <c:order val="7"/>
          <c:tx>
            <c:strRef>
              <c:f>Ausgabe!$L$1</c:f>
              <c:strCache>
                <c:ptCount val="1"/>
                <c:pt idx="0">
                  <c:v>IIASA MESSAGE-GLOBIOM SSP2 Baseline (2016)</c:v>
                </c:pt>
              </c:strCache>
            </c:strRef>
          </c:tx>
          <c:spPr>
            <a:ln w="19050" cap="rnd">
              <a:solidFill>
                <a:schemeClr val="accent5">
                  <a:lumMod val="50000"/>
                </a:schemeClr>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Ausgang!$L$3:$L$113</c:f>
              <c:numCache>
                <c:formatCode>General</c:formatCode>
                <c:ptCount val="111"/>
                <c:pt idx="15">
                  <c:v>121.29900360107422</c:v>
                </c:pt>
                <c:pt idx="16">
                  <c:v>124.98600006103516</c:v>
                </c:pt>
                <c:pt idx="17">
                  <c:v>128.67300415039062</c:v>
                </c:pt>
                <c:pt idx="18">
                  <c:v>132.36000061035156</c:v>
                </c:pt>
                <c:pt idx="19">
                  <c:v>136.0469970703125</c:v>
                </c:pt>
                <c:pt idx="20">
                  <c:v>139.73399353027344</c:v>
                </c:pt>
                <c:pt idx="21">
                  <c:v>140.1376953125</c:v>
                </c:pt>
                <c:pt idx="22">
                  <c:v>140.54139709472656</c:v>
                </c:pt>
                <c:pt idx="23">
                  <c:v>140.94509887695312</c:v>
                </c:pt>
                <c:pt idx="24">
                  <c:v>141.34880065917969</c:v>
                </c:pt>
                <c:pt idx="25">
                  <c:v>141.75250244140625</c:v>
                </c:pt>
                <c:pt idx="26">
                  <c:v>142.15618896484375</c:v>
                </c:pt>
                <c:pt idx="27">
                  <c:v>142.55989074707031</c:v>
                </c:pt>
                <c:pt idx="28">
                  <c:v>142.96359252929687</c:v>
                </c:pt>
                <c:pt idx="29">
                  <c:v>143.36729431152344</c:v>
                </c:pt>
                <c:pt idx="30">
                  <c:v>143.77099609375</c:v>
                </c:pt>
                <c:pt idx="31">
                  <c:v>145.94110107421875</c:v>
                </c:pt>
                <c:pt idx="32">
                  <c:v>148.11119079589844</c:v>
                </c:pt>
                <c:pt idx="33">
                  <c:v>150.28129577636719</c:v>
                </c:pt>
                <c:pt idx="34">
                  <c:v>152.45140075683594</c:v>
                </c:pt>
                <c:pt idx="35">
                  <c:v>154.62149047851562</c:v>
                </c:pt>
                <c:pt idx="36">
                  <c:v>156.79159545898437</c:v>
                </c:pt>
                <c:pt idx="37">
                  <c:v>158.96170043945312</c:v>
                </c:pt>
                <c:pt idx="38">
                  <c:v>161.13180541992187</c:v>
                </c:pt>
                <c:pt idx="39">
                  <c:v>163.30189514160156</c:v>
                </c:pt>
                <c:pt idx="40">
                  <c:v>165.47200012207031</c:v>
                </c:pt>
                <c:pt idx="41">
                  <c:v>167.03160095214844</c:v>
                </c:pt>
                <c:pt idx="42">
                  <c:v>168.59120178222656</c:v>
                </c:pt>
                <c:pt idx="43">
                  <c:v>170.15080261230469</c:v>
                </c:pt>
                <c:pt idx="44">
                  <c:v>171.71040344238281</c:v>
                </c:pt>
                <c:pt idx="45">
                  <c:v>173.26998901367188</c:v>
                </c:pt>
                <c:pt idx="46">
                  <c:v>174.82958984375</c:v>
                </c:pt>
                <c:pt idx="47">
                  <c:v>176.38919067382812</c:v>
                </c:pt>
                <c:pt idx="48">
                  <c:v>177.94879150390625</c:v>
                </c:pt>
                <c:pt idx="49">
                  <c:v>179.50839233398437</c:v>
                </c:pt>
                <c:pt idx="50">
                  <c:v>181.0679931640625</c:v>
                </c:pt>
                <c:pt idx="51">
                  <c:v>183.6785888671875</c:v>
                </c:pt>
                <c:pt idx="52">
                  <c:v>186.28919982910156</c:v>
                </c:pt>
                <c:pt idx="53">
                  <c:v>188.89979553222656</c:v>
                </c:pt>
                <c:pt idx="54">
                  <c:v>191.51039123535156</c:v>
                </c:pt>
                <c:pt idx="55">
                  <c:v>194.12100219726562</c:v>
                </c:pt>
                <c:pt idx="56">
                  <c:v>196.73159790039063</c:v>
                </c:pt>
                <c:pt idx="57">
                  <c:v>199.34219360351562</c:v>
                </c:pt>
                <c:pt idx="58">
                  <c:v>201.95278930664062</c:v>
                </c:pt>
                <c:pt idx="59">
                  <c:v>204.56340026855469</c:v>
                </c:pt>
                <c:pt idx="60">
                  <c:v>207.17399597167969</c:v>
                </c:pt>
                <c:pt idx="61">
                  <c:v>211.54219055175781</c:v>
                </c:pt>
                <c:pt idx="62">
                  <c:v>215.910400390625</c:v>
                </c:pt>
                <c:pt idx="63">
                  <c:v>220.27859497070312</c:v>
                </c:pt>
                <c:pt idx="64">
                  <c:v>224.64680480957031</c:v>
                </c:pt>
                <c:pt idx="65">
                  <c:v>229.01499938964844</c:v>
                </c:pt>
                <c:pt idx="66">
                  <c:v>233.38319396972656</c:v>
                </c:pt>
                <c:pt idx="67">
                  <c:v>237.75140380859375</c:v>
                </c:pt>
                <c:pt idx="68">
                  <c:v>242.11959838867187</c:v>
                </c:pt>
                <c:pt idx="69">
                  <c:v>246.48780822753906</c:v>
                </c:pt>
                <c:pt idx="70">
                  <c:v>250.85600280761719</c:v>
                </c:pt>
                <c:pt idx="71">
                  <c:v>254.95680236816406</c:v>
                </c:pt>
                <c:pt idx="72">
                  <c:v>259.0576171875</c:v>
                </c:pt>
                <c:pt idx="73">
                  <c:v>263.15841674804687</c:v>
                </c:pt>
                <c:pt idx="74">
                  <c:v>267.25921630859375</c:v>
                </c:pt>
                <c:pt idx="75">
                  <c:v>271.36001586914062</c:v>
                </c:pt>
                <c:pt idx="76">
                  <c:v>275.4608154296875</c:v>
                </c:pt>
                <c:pt idx="77">
                  <c:v>279.56161499023437</c:v>
                </c:pt>
                <c:pt idx="78">
                  <c:v>283.66241455078125</c:v>
                </c:pt>
                <c:pt idx="79">
                  <c:v>287.76321411132812</c:v>
                </c:pt>
                <c:pt idx="80">
                  <c:v>291.864013671875</c:v>
                </c:pt>
                <c:pt idx="81">
                  <c:v>296.47732543945312</c:v>
                </c:pt>
                <c:pt idx="82">
                  <c:v>301.09060668945312</c:v>
                </c:pt>
                <c:pt idx="83">
                  <c:v>305.70391845703125</c:v>
                </c:pt>
                <c:pt idx="84">
                  <c:v>310.31719970703125</c:v>
                </c:pt>
                <c:pt idx="85">
                  <c:v>314.93051147460937</c:v>
                </c:pt>
                <c:pt idx="86">
                  <c:v>319.5438232421875</c:v>
                </c:pt>
                <c:pt idx="87">
                  <c:v>324.1571044921875</c:v>
                </c:pt>
                <c:pt idx="88">
                  <c:v>328.77041625976562</c:v>
                </c:pt>
                <c:pt idx="89">
                  <c:v>333.38369750976562</c:v>
                </c:pt>
                <c:pt idx="90">
                  <c:v>337.99700927734375</c:v>
                </c:pt>
                <c:pt idx="91">
                  <c:v>340.34579467773437</c:v>
                </c:pt>
                <c:pt idx="92">
                  <c:v>342.69461059570312</c:v>
                </c:pt>
                <c:pt idx="93">
                  <c:v>345.04339599609375</c:v>
                </c:pt>
                <c:pt idx="94">
                  <c:v>347.3922119140625</c:v>
                </c:pt>
                <c:pt idx="95">
                  <c:v>349.74099731445312</c:v>
                </c:pt>
                <c:pt idx="96">
                  <c:v>352.08978271484375</c:v>
                </c:pt>
                <c:pt idx="97">
                  <c:v>354.4385986328125</c:v>
                </c:pt>
                <c:pt idx="98">
                  <c:v>356.78738403320312</c:v>
                </c:pt>
                <c:pt idx="99">
                  <c:v>359.13619995117187</c:v>
                </c:pt>
                <c:pt idx="100">
                  <c:v>361.4849853515625</c:v>
                </c:pt>
                <c:pt idx="101">
                  <c:v>361.24517822265625</c:v>
                </c:pt>
                <c:pt idx="102">
                  <c:v>361.00540161132812</c:v>
                </c:pt>
                <c:pt idx="103">
                  <c:v>360.76559448242187</c:v>
                </c:pt>
                <c:pt idx="104">
                  <c:v>360.52578735351563</c:v>
                </c:pt>
                <c:pt idx="105">
                  <c:v>360.2860107421875</c:v>
                </c:pt>
                <c:pt idx="106">
                  <c:v>360.04620361328125</c:v>
                </c:pt>
                <c:pt idx="107">
                  <c:v>359.806396484375</c:v>
                </c:pt>
                <c:pt idx="108">
                  <c:v>359.56658935546875</c:v>
                </c:pt>
                <c:pt idx="109">
                  <c:v>359.32681274414062</c:v>
                </c:pt>
                <c:pt idx="110">
                  <c:v>359.08700561523437</c:v>
                </c:pt>
              </c:numCache>
            </c:numRef>
          </c:yVal>
          <c:smooth val="0"/>
          <c:extLst xmlns:c16r2="http://schemas.microsoft.com/office/drawing/2015/06/chart">
            <c:ext xmlns:c16="http://schemas.microsoft.com/office/drawing/2014/chart" uri="{C3380CC4-5D6E-409C-BE32-E72D297353CC}">
              <c16:uniqueId val="{00000008-CFD7-ED4C-B81C-7FE64246915A}"/>
            </c:ext>
          </c:extLst>
        </c:ser>
        <c:ser>
          <c:idx val="6"/>
          <c:order val="8"/>
          <c:tx>
            <c:strRef>
              <c:f>Ausgabe!$M$1</c:f>
              <c:strCache>
                <c:ptCount val="1"/>
                <c:pt idx="0">
                  <c:v>NIES AIM/CGE SSP2 Grundlinie (2016)</c:v>
                </c:pt>
              </c:strCache>
            </c:strRef>
          </c:tx>
          <c:spPr>
            <a:ln w="19050" cap="rnd">
              <a:solidFill>
                <a:srgbClr val="00B0F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Ausgang!$M$3:$M$113</c:f>
              <c:numCache>
                <c:formatCode>General</c:formatCode>
                <c:ptCount val="111"/>
                <c:pt idx="15">
                  <c:v>118.24559783935547</c:v>
                </c:pt>
                <c:pt idx="16">
                  <c:v>121.60113525390625</c:v>
                </c:pt>
                <c:pt idx="17">
                  <c:v>124.95668029785156</c:v>
                </c:pt>
                <c:pt idx="18">
                  <c:v>128.31222534179687</c:v>
                </c:pt>
                <c:pt idx="19">
                  <c:v>131.66775512695312</c:v>
                </c:pt>
                <c:pt idx="20">
                  <c:v>135.02330017089844</c:v>
                </c:pt>
                <c:pt idx="21">
                  <c:v>138.73538208007812</c:v>
                </c:pt>
                <c:pt idx="22">
                  <c:v>142.44747924804687</c:v>
                </c:pt>
                <c:pt idx="23">
                  <c:v>146.15957641601562</c:v>
                </c:pt>
                <c:pt idx="24">
                  <c:v>149.87165832519531</c:v>
                </c:pt>
                <c:pt idx="25">
                  <c:v>153.583740234375</c:v>
                </c:pt>
                <c:pt idx="26">
                  <c:v>157.29583740234375</c:v>
                </c:pt>
                <c:pt idx="27">
                  <c:v>161.0079345703125</c:v>
                </c:pt>
                <c:pt idx="28">
                  <c:v>164.72001647949219</c:v>
                </c:pt>
                <c:pt idx="29">
                  <c:v>168.43209838867187</c:v>
                </c:pt>
                <c:pt idx="30">
                  <c:v>172.14419555664062</c:v>
                </c:pt>
                <c:pt idx="31">
                  <c:v>175.8748779296875</c:v>
                </c:pt>
                <c:pt idx="32">
                  <c:v>179.60556030273437</c:v>
                </c:pt>
                <c:pt idx="33">
                  <c:v>183.33624267578125</c:v>
                </c:pt>
                <c:pt idx="34">
                  <c:v>187.06692504882812</c:v>
                </c:pt>
                <c:pt idx="35">
                  <c:v>190.797607421875</c:v>
                </c:pt>
                <c:pt idx="36">
                  <c:v>194.52827453613281</c:v>
                </c:pt>
                <c:pt idx="37">
                  <c:v>198.25895690917969</c:v>
                </c:pt>
                <c:pt idx="38">
                  <c:v>201.98963928222656</c:v>
                </c:pt>
                <c:pt idx="39">
                  <c:v>205.72032165527344</c:v>
                </c:pt>
                <c:pt idx="40">
                  <c:v>209.45100402832031</c:v>
                </c:pt>
                <c:pt idx="41">
                  <c:v>212.89566040039062</c:v>
                </c:pt>
                <c:pt idx="42">
                  <c:v>216.34030151367187</c:v>
                </c:pt>
                <c:pt idx="43">
                  <c:v>219.78495788574219</c:v>
                </c:pt>
                <c:pt idx="44">
                  <c:v>223.22959899902344</c:v>
                </c:pt>
                <c:pt idx="45">
                  <c:v>226.67425537109375</c:v>
                </c:pt>
                <c:pt idx="46">
                  <c:v>230.11891174316406</c:v>
                </c:pt>
                <c:pt idx="47">
                  <c:v>233.56355285644531</c:v>
                </c:pt>
                <c:pt idx="48">
                  <c:v>237.00820922851562</c:v>
                </c:pt>
                <c:pt idx="49">
                  <c:v>240.45285034179687</c:v>
                </c:pt>
                <c:pt idx="50">
                  <c:v>243.89750671386719</c:v>
                </c:pt>
                <c:pt idx="51">
                  <c:v>246.33177185058594</c:v>
                </c:pt>
                <c:pt idx="52">
                  <c:v>248.76602172851562</c:v>
                </c:pt>
                <c:pt idx="53">
                  <c:v>251.20028686523437</c:v>
                </c:pt>
                <c:pt idx="54">
                  <c:v>253.63455200195312</c:v>
                </c:pt>
                <c:pt idx="55">
                  <c:v>256.06881713867187</c:v>
                </c:pt>
                <c:pt idx="56">
                  <c:v>258.50308227539062</c:v>
                </c:pt>
                <c:pt idx="57">
                  <c:v>260.93731689453125</c:v>
                </c:pt>
                <c:pt idx="58">
                  <c:v>263.37158203125</c:v>
                </c:pt>
                <c:pt idx="59">
                  <c:v>265.80584716796875</c:v>
                </c:pt>
                <c:pt idx="60">
                  <c:v>268.2401123046875</c:v>
                </c:pt>
                <c:pt idx="61">
                  <c:v>268.37301635742187</c:v>
                </c:pt>
                <c:pt idx="62">
                  <c:v>268.50592041015625</c:v>
                </c:pt>
                <c:pt idx="63">
                  <c:v>268.6387939453125</c:v>
                </c:pt>
                <c:pt idx="64">
                  <c:v>268.77169799804687</c:v>
                </c:pt>
                <c:pt idx="65">
                  <c:v>268.90460205078125</c:v>
                </c:pt>
                <c:pt idx="66">
                  <c:v>269.03750610351562</c:v>
                </c:pt>
                <c:pt idx="67">
                  <c:v>269.17041015625</c:v>
                </c:pt>
                <c:pt idx="68">
                  <c:v>269.30328369140625</c:v>
                </c:pt>
                <c:pt idx="69">
                  <c:v>269.43618774414062</c:v>
                </c:pt>
                <c:pt idx="70">
                  <c:v>269.569091796875</c:v>
                </c:pt>
                <c:pt idx="71">
                  <c:v>270.371337890625</c:v>
                </c:pt>
                <c:pt idx="72">
                  <c:v>271.17355346679687</c:v>
                </c:pt>
                <c:pt idx="73">
                  <c:v>271.97576904296875</c:v>
                </c:pt>
                <c:pt idx="74">
                  <c:v>272.77801513671875</c:v>
                </c:pt>
                <c:pt idx="75">
                  <c:v>273.58026123046875</c:v>
                </c:pt>
                <c:pt idx="76">
                  <c:v>274.38247680664062</c:v>
                </c:pt>
                <c:pt idx="77">
                  <c:v>275.1846923828125</c:v>
                </c:pt>
                <c:pt idx="78">
                  <c:v>275.9869384765625</c:v>
                </c:pt>
                <c:pt idx="79">
                  <c:v>276.7891845703125</c:v>
                </c:pt>
                <c:pt idx="80">
                  <c:v>277.59140014648437</c:v>
                </c:pt>
                <c:pt idx="81">
                  <c:v>279.47219848632812</c:v>
                </c:pt>
                <c:pt idx="82">
                  <c:v>281.35302734375</c:v>
                </c:pt>
                <c:pt idx="83">
                  <c:v>283.23382568359375</c:v>
                </c:pt>
                <c:pt idx="84">
                  <c:v>285.11465454101562</c:v>
                </c:pt>
                <c:pt idx="85">
                  <c:v>286.99545288085937</c:v>
                </c:pt>
                <c:pt idx="86">
                  <c:v>288.87625122070312</c:v>
                </c:pt>
                <c:pt idx="87">
                  <c:v>290.757080078125</c:v>
                </c:pt>
                <c:pt idx="88">
                  <c:v>292.63787841796875</c:v>
                </c:pt>
                <c:pt idx="89">
                  <c:v>294.51870727539062</c:v>
                </c:pt>
                <c:pt idx="90">
                  <c:v>296.39950561523437</c:v>
                </c:pt>
                <c:pt idx="91">
                  <c:v>300.02352905273437</c:v>
                </c:pt>
                <c:pt idx="92">
                  <c:v>303.64755249023437</c:v>
                </c:pt>
                <c:pt idx="93">
                  <c:v>307.27157592773437</c:v>
                </c:pt>
                <c:pt idx="94">
                  <c:v>310.89559936523437</c:v>
                </c:pt>
                <c:pt idx="95">
                  <c:v>314.51959228515625</c:v>
                </c:pt>
                <c:pt idx="96">
                  <c:v>318.14361572265625</c:v>
                </c:pt>
                <c:pt idx="97">
                  <c:v>321.76763916015625</c:v>
                </c:pt>
                <c:pt idx="98">
                  <c:v>325.39166259765625</c:v>
                </c:pt>
                <c:pt idx="99">
                  <c:v>329.01568603515625</c:v>
                </c:pt>
                <c:pt idx="100">
                  <c:v>332.63970947265625</c:v>
                </c:pt>
                <c:pt idx="101">
                  <c:v>336.30657958984375</c:v>
                </c:pt>
                <c:pt idx="102">
                  <c:v>339.97344970703125</c:v>
                </c:pt>
                <c:pt idx="103">
                  <c:v>343.64031982421875</c:v>
                </c:pt>
                <c:pt idx="104">
                  <c:v>347.30718994140625</c:v>
                </c:pt>
                <c:pt idx="105">
                  <c:v>350.97406005859375</c:v>
                </c:pt>
                <c:pt idx="106">
                  <c:v>354.64093017578125</c:v>
                </c:pt>
                <c:pt idx="107">
                  <c:v>358.30780029296875</c:v>
                </c:pt>
                <c:pt idx="108">
                  <c:v>361.97467041015625</c:v>
                </c:pt>
                <c:pt idx="109">
                  <c:v>365.64154052734375</c:v>
                </c:pt>
                <c:pt idx="110">
                  <c:v>369.30841064453125</c:v>
                </c:pt>
              </c:numCache>
            </c:numRef>
          </c:yVal>
          <c:smooth val="0"/>
          <c:extLst xmlns:c16r2="http://schemas.microsoft.com/office/drawing/2015/06/chart">
            <c:ext xmlns:c16="http://schemas.microsoft.com/office/drawing/2014/chart" uri="{C3380CC4-5D6E-409C-BE32-E72D297353CC}">
              <c16:uniqueId val="{00000009-CFD7-ED4C-B81C-7FE64246915A}"/>
            </c:ext>
          </c:extLst>
        </c:ser>
        <c:ser>
          <c:idx val="7"/>
          <c:order val="9"/>
          <c:tx>
            <c:strRef>
              <c:f>Ausgabe!$N$1</c:f>
              <c:strCache>
                <c:ptCount val="1"/>
                <c:pt idx="0">
                  <c:v>PNNL GCAM4 SSP2 Grundlinie (2016)</c:v>
                </c:pt>
              </c:strCache>
            </c:strRef>
          </c:tx>
          <c:spPr>
            <a:ln w="19050" cap="rnd">
              <a:solidFill>
                <a:srgbClr val="FF0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Ausgang!$N$3:$N$113</c:f>
              <c:numCache>
                <c:formatCode>General</c:formatCode>
                <c:ptCount val="111"/>
                <c:pt idx="15">
                  <c:v>124.3624267578125</c:v>
                </c:pt>
                <c:pt idx="16">
                  <c:v>128.14189147949219</c:v>
                </c:pt>
                <c:pt idx="17">
                  <c:v>131.92137145996094</c:v>
                </c:pt>
                <c:pt idx="18">
                  <c:v>135.70083618164062</c:v>
                </c:pt>
                <c:pt idx="19">
                  <c:v>139.48031616210937</c:v>
                </c:pt>
                <c:pt idx="20">
                  <c:v>143.25978088378906</c:v>
                </c:pt>
                <c:pt idx="21">
                  <c:v>149.06733703613281</c:v>
                </c:pt>
                <c:pt idx="22">
                  <c:v>154.87490844726562</c:v>
                </c:pt>
                <c:pt idx="23">
                  <c:v>160.68246459960937</c:v>
                </c:pt>
                <c:pt idx="24">
                  <c:v>166.49003601074219</c:v>
                </c:pt>
                <c:pt idx="25">
                  <c:v>172.29759216308594</c:v>
                </c:pt>
                <c:pt idx="26">
                  <c:v>178.10514831542969</c:v>
                </c:pt>
                <c:pt idx="27">
                  <c:v>183.9127197265625</c:v>
                </c:pt>
                <c:pt idx="28">
                  <c:v>189.72027587890625</c:v>
                </c:pt>
                <c:pt idx="29">
                  <c:v>195.52784729003906</c:v>
                </c:pt>
                <c:pt idx="30">
                  <c:v>201.33540344238281</c:v>
                </c:pt>
                <c:pt idx="31">
                  <c:v>207.7606201171875</c:v>
                </c:pt>
                <c:pt idx="32">
                  <c:v>214.18585205078125</c:v>
                </c:pt>
                <c:pt idx="33">
                  <c:v>220.611083984375</c:v>
                </c:pt>
                <c:pt idx="34">
                  <c:v>227.03630065917969</c:v>
                </c:pt>
                <c:pt idx="35">
                  <c:v>233.46151733398437</c:v>
                </c:pt>
                <c:pt idx="36">
                  <c:v>239.88674926757812</c:v>
                </c:pt>
                <c:pt idx="37">
                  <c:v>246.31198120117187</c:v>
                </c:pt>
                <c:pt idx="38">
                  <c:v>252.73719787597656</c:v>
                </c:pt>
                <c:pt idx="39">
                  <c:v>259.16241455078125</c:v>
                </c:pt>
                <c:pt idx="40">
                  <c:v>265.587646484375</c:v>
                </c:pt>
                <c:pt idx="41">
                  <c:v>270.06756591796875</c:v>
                </c:pt>
                <c:pt idx="42">
                  <c:v>274.54745483398437</c:v>
                </c:pt>
                <c:pt idx="43">
                  <c:v>279.02734375</c:v>
                </c:pt>
                <c:pt idx="44">
                  <c:v>283.50726318359375</c:v>
                </c:pt>
                <c:pt idx="45">
                  <c:v>287.9871826171875</c:v>
                </c:pt>
                <c:pt idx="46">
                  <c:v>292.46707153320312</c:v>
                </c:pt>
                <c:pt idx="47">
                  <c:v>296.94696044921875</c:v>
                </c:pt>
                <c:pt idx="48">
                  <c:v>301.4268798828125</c:v>
                </c:pt>
                <c:pt idx="49">
                  <c:v>305.90679931640625</c:v>
                </c:pt>
                <c:pt idx="50">
                  <c:v>310.38668823242187</c:v>
                </c:pt>
                <c:pt idx="51">
                  <c:v>313.96768188476562</c:v>
                </c:pt>
                <c:pt idx="52">
                  <c:v>317.5487060546875</c:v>
                </c:pt>
                <c:pt idx="53">
                  <c:v>321.12969970703125</c:v>
                </c:pt>
                <c:pt idx="54">
                  <c:v>324.71072387695312</c:v>
                </c:pt>
                <c:pt idx="55">
                  <c:v>328.29171752929687</c:v>
                </c:pt>
                <c:pt idx="56">
                  <c:v>331.87271118164062</c:v>
                </c:pt>
                <c:pt idx="57">
                  <c:v>335.4537353515625</c:v>
                </c:pt>
                <c:pt idx="58">
                  <c:v>339.03472900390625</c:v>
                </c:pt>
                <c:pt idx="59">
                  <c:v>342.61575317382812</c:v>
                </c:pt>
                <c:pt idx="60">
                  <c:v>346.19674682617187</c:v>
                </c:pt>
                <c:pt idx="61">
                  <c:v>350.7623291015625</c:v>
                </c:pt>
                <c:pt idx="62">
                  <c:v>355.32791137695312</c:v>
                </c:pt>
                <c:pt idx="63">
                  <c:v>359.89352416992187</c:v>
                </c:pt>
                <c:pt idx="64">
                  <c:v>364.4591064453125</c:v>
                </c:pt>
                <c:pt idx="65">
                  <c:v>369.02468872070312</c:v>
                </c:pt>
                <c:pt idx="66">
                  <c:v>373.59027099609375</c:v>
                </c:pt>
                <c:pt idx="67">
                  <c:v>378.15585327148437</c:v>
                </c:pt>
                <c:pt idx="68">
                  <c:v>382.72146606445312</c:v>
                </c:pt>
                <c:pt idx="69">
                  <c:v>387.28704833984375</c:v>
                </c:pt>
                <c:pt idx="70">
                  <c:v>391.85263061523437</c:v>
                </c:pt>
                <c:pt idx="71">
                  <c:v>394.92138671875</c:v>
                </c:pt>
                <c:pt idx="72">
                  <c:v>397.99014282226562</c:v>
                </c:pt>
                <c:pt idx="73">
                  <c:v>401.05886840820312</c:v>
                </c:pt>
                <c:pt idx="74">
                  <c:v>404.12762451171875</c:v>
                </c:pt>
                <c:pt idx="75">
                  <c:v>407.19638061523437</c:v>
                </c:pt>
                <c:pt idx="76">
                  <c:v>410.26513671875</c:v>
                </c:pt>
                <c:pt idx="77">
                  <c:v>413.33389282226562</c:v>
                </c:pt>
                <c:pt idx="78">
                  <c:v>416.40261840820312</c:v>
                </c:pt>
                <c:pt idx="79">
                  <c:v>419.47137451171875</c:v>
                </c:pt>
                <c:pt idx="80">
                  <c:v>422.54013061523438</c:v>
                </c:pt>
                <c:pt idx="81">
                  <c:v>422.82928466796875</c:v>
                </c:pt>
                <c:pt idx="82">
                  <c:v>423.11843872070312</c:v>
                </c:pt>
                <c:pt idx="83">
                  <c:v>423.40756225585937</c:v>
                </c:pt>
                <c:pt idx="84">
                  <c:v>423.69671630859375</c:v>
                </c:pt>
                <c:pt idx="85">
                  <c:v>423.98587036132812</c:v>
                </c:pt>
                <c:pt idx="86">
                  <c:v>424.2750244140625</c:v>
                </c:pt>
                <c:pt idx="87">
                  <c:v>424.56417846679687</c:v>
                </c:pt>
                <c:pt idx="88">
                  <c:v>424.85330200195312</c:v>
                </c:pt>
                <c:pt idx="89">
                  <c:v>425.1424560546875</c:v>
                </c:pt>
                <c:pt idx="90">
                  <c:v>425.43161010742188</c:v>
                </c:pt>
                <c:pt idx="91">
                  <c:v>425.54324340820312</c:v>
                </c:pt>
                <c:pt idx="92">
                  <c:v>425.65487670898437</c:v>
                </c:pt>
                <c:pt idx="93">
                  <c:v>425.76654052734375</c:v>
                </c:pt>
                <c:pt idx="94">
                  <c:v>425.878173828125</c:v>
                </c:pt>
                <c:pt idx="95">
                  <c:v>425.98980712890625</c:v>
                </c:pt>
                <c:pt idx="96">
                  <c:v>426.1014404296875</c:v>
                </c:pt>
                <c:pt idx="97">
                  <c:v>426.21307373046875</c:v>
                </c:pt>
                <c:pt idx="98">
                  <c:v>426.32473754882812</c:v>
                </c:pt>
                <c:pt idx="99">
                  <c:v>426.43637084960937</c:v>
                </c:pt>
                <c:pt idx="100">
                  <c:v>426.54800415039063</c:v>
                </c:pt>
                <c:pt idx="101">
                  <c:v>427.01739501953125</c:v>
                </c:pt>
                <c:pt idx="102">
                  <c:v>427.48675537109375</c:v>
                </c:pt>
                <c:pt idx="103">
                  <c:v>427.95611572265625</c:v>
                </c:pt>
                <c:pt idx="104">
                  <c:v>428.42550659179687</c:v>
                </c:pt>
                <c:pt idx="105">
                  <c:v>428.8948974609375</c:v>
                </c:pt>
                <c:pt idx="106">
                  <c:v>429.3642578125</c:v>
                </c:pt>
                <c:pt idx="107">
                  <c:v>429.8336181640625</c:v>
                </c:pt>
                <c:pt idx="108">
                  <c:v>430.30300903320312</c:v>
                </c:pt>
                <c:pt idx="109">
                  <c:v>430.77239990234375</c:v>
                </c:pt>
                <c:pt idx="110">
                  <c:v>431.24176025390625</c:v>
                </c:pt>
              </c:numCache>
            </c:numRef>
          </c:yVal>
          <c:smooth val="0"/>
          <c:extLst xmlns:c16r2="http://schemas.microsoft.com/office/drawing/2015/06/chart">
            <c:ext xmlns:c16="http://schemas.microsoft.com/office/drawing/2014/chart" uri="{C3380CC4-5D6E-409C-BE32-E72D297353CC}">
              <c16:uniqueId val="{0000000A-CFD7-ED4C-B81C-7FE64246915A}"/>
            </c:ext>
          </c:extLst>
        </c:ser>
        <c:ser>
          <c:idx val="8"/>
          <c:order val="10"/>
          <c:tx>
            <c:strRef>
              <c:f>Ausgabe!$O$1</c:f>
              <c:strCache>
                <c:ptCount val="1"/>
                <c:pt idx="0">
                  <c:v>PIK REMIND-MAGPIE SSP2 Grundlinie (2016)</c:v>
                </c:pt>
              </c:strCache>
            </c:strRef>
          </c:tx>
          <c:spPr>
            <a:ln w="19050" cap="rnd">
              <a:solidFill>
                <a:srgbClr val="4E8F00"/>
              </a:solidFill>
              <a:prstDash val="dash"/>
              <a:round/>
            </a:ln>
            <a:effectLst/>
          </c:spPr>
          <c:marker>
            <c:symbol val="none"/>
          </c:marker>
          <c:xVal>
            <c:numRef>
              <c:f>Ausgang!$A$3:$A$113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Ausgang!$O$3:$O$113</c:f>
              <c:numCache>
                <c:formatCode>General</c:formatCode>
                <c:ptCount val="111"/>
                <c:pt idx="15">
                  <c:v>122.19999694824219</c:v>
                </c:pt>
                <c:pt idx="16">
                  <c:v>125.79999542236328</c:v>
                </c:pt>
                <c:pt idx="17">
                  <c:v>129.39999389648437</c:v>
                </c:pt>
                <c:pt idx="18">
                  <c:v>133</c:v>
                </c:pt>
                <c:pt idx="19">
                  <c:v>136.59999084472656</c:v>
                </c:pt>
                <c:pt idx="20">
                  <c:v>140.19999694824219</c:v>
                </c:pt>
                <c:pt idx="21">
                  <c:v>144.42999267578125</c:v>
                </c:pt>
                <c:pt idx="22">
                  <c:v>148.66000366210937</c:v>
                </c:pt>
                <c:pt idx="23">
                  <c:v>152.88999938964844</c:v>
                </c:pt>
                <c:pt idx="24">
                  <c:v>157.1199951171875</c:v>
                </c:pt>
                <c:pt idx="25">
                  <c:v>161.35000610351562</c:v>
                </c:pt>
                <c:pt idx="26">
                  <c:v>165.58000183105469</c:v>
                </c:pt>
                <c:pt idx="27">
                  <c:v>169.80999755859375</c:v>
                </c:pt>
                <c:pt idx="28">
                  <c:v>174.03999328613281</c:v>
                </c:pt>
                <c:pt idx="29">
                  <c:v>178.27000427246094</c:v>
                </c:pt>
                <c:pt idx="30">
                  <c:v>182.5</c:v>
                </c:pt>
                <c:pt idx="31">
                  <c:v>185.46000671386719</c:v>
                </c:pt>
                <c:pt idx="32">
                  <c:v>188.41999816894531</c:v>
                </c:pt>
                <c:pt idx="33">
                  <c:v>191.3800048828125</c:v>
                </c:pt>
                <c:pt idx="34">
                  <c:v>194.33999633789062</c:v>
                </c:pt>
                <c:pt idx="35">
                  <c:v>197.30000305175781</c:v>
                </c:pt>
                <c:pt idx="36">
                  <c:v>200.260009765625</c:v>
                </c:pt>
                <c:pt idx="37">
                  <c:v>203.22000122070312</c:v>
                </c:pt>
                <c:pt idx="38">
                  <c:v>206.18000793457031</c:v>
                </c:pt>
                <c:pt idx="39">
                  <c:v>209.13999938964844</c:v>
                </c:pt>
                <c:pt idx="40">
                  <c:v>212.10000610351562</c:v>
                </c:pt>
                <c:pt idx="41">
                  <c:v>214.96000671386719</c:v>
                </c:pt>
                <c:pt idx="42">
                  <c:v>217.82000732421875</c:v>
                </c:pt>
                <c:pt idx="43">
                  <c:v>220.68000793457031</c:v>
                </c:pt>
                <c:pt idx="44">
                  <c:v>223.54000854492188</c:v>
                </c:pt>
                <c:pt idx="45">
                  <c:v>226.39999389648437</c:v>
                </c:pt>
                <c:pt idx="46">
                  <c:v>229.25999450683594</c:v>
                </c:pt>
                <c:pt idx="47">
                  <c:v>232.1199951171875</c:v>
                </c:pt>
                <c:pt idx="48">
                  <c:v>234.97999572753906</c:v>
                </c:pt>
                <c:pt idx="49">
                  <c:v>237.83999633789062</c:v>
                </c:pt>
                <c:pt idx="50">
                  <c:v>240.69999694824219</c:v>
                </c:pt>
                <c:pt idx="51">
                  <c:v>246.17999267578125</c:v>
                </c:pt>
                <c:pt idx="52">
                  <c:v>251.66000366210937</c:v>
                </c:pt>
                <c:pt idx="53">
                  <c:v>257.13998413085937</c:v>
                </c:pt>
                <c:pt idx="54">
                  <c:v>262.6199951171875</c:v>
                </c:pt>
                <c:pt idx="55">
                  <c:v>268.10000610351562</c:v>
                </c:pt>
                <c:pt idx="56">
                  <c:v>273.57998657226562</c:v>
                </c:pt>
                <c:pt idx="57">
                  <c:v>279.05999755859375</c:v>
                </c:pt>
                <c:pt idx="58">
                  <c:v>284.54000854492187</c:v>
                </c:pt>
                <c:pt idx="59">
                  <c:v>290.01998901367187</c:v>
                </c:pt>
                <c:pt idx="60">
                  <c:v>295.5</c:v>
                </c:pt>
                <c:pt idx="61">
                  <c:v>302.47000122070312</c:v>
                </c:pt>
                <c:pt idx="62">
                  <c:v>309.44000244140625</c:v>
                </c:pt>
                <c:pt idx="63">
                  <c:v>316.41000366210937</c:v>
                </c:pt>
                <c:pt idx="64">
                  <c:v>323.3800048828125</c:v>
                </c:pt>
                <c:pt idx="65">
                  <c:v>330.35000610351562</c:v>
                </c:pt>
                <c:pt idx="66">
                  <c:v>337.32000732421875</c:v>
                </c:pt>
                <c:pt idx="67">
                  <c:v>344.29000854492187</c:v>
                </c:pt>
                <c:pt idx="68">
                  <c:v>351.260009765625</c:v>
                </c:pt>
                <c:pt idx="69">
                  <c:v>358.23001098632812</c:v>
                </c:pt>
                <c:pt idx="70">
                  <c:v>365.20001220703125</c:v>
                </c:pt>
                <c:pt idx="71">
                  <c:v>372.16000366210937</c:v>
                </c:pt>
                <c:pt idx="72">
                  <c:v>379.1199951171875</c:v>
                </c:pt>
                <c:pt idx="73">
                  <c:v>386.08001708984375</c:v>
                </c:pt>
                <c:pt idx="74">
                  <c:v>393.04000854492187</c:v>
                </c:pt>
                <c:pt idx="75">
                  <c:v>400</c:v>
                </c:pt>
                <c:pt idx="76">
                  <c:v>406.95999145507812</c:v>
                </c:pt>
                <c:pt idx="77">
                  <c:v>413.91998291015625</c:v>
                </c:pt>
                <c:pt idx="78">
                  <c:v>420.8800048828125</c:v>
                </c:pt>
                <c:pt idx="79">
                  <c:v>427.83999633789062</c:v>
                </c:pt>
                <c:pt idx="80">
                  <c:v>434.79998779296875</c:v>
                </c:pt>
                <c:pt idx="81">
                  <c:v>440.1099853515625</c:v>
                </c:pt>
                <c:pt idx="82">
                  <c:v>445.41998291015625</c:v>
                </c:pt>
                <c:pt idx="83">
                  <c:v>450.72998046875</c:v>
                </c:pt>
                <c:pt idx="84">
                  <c:v>456.03997802734375</c:v>
                </c:pt>
                <c:pt idx="85">
                  <c:v>461.3499755859375</c:v>
                </c:pt>
                <c:pt idx="86">
                  <c:v>466.66000366210937</c:v>
                </c:pt>
                <c:pt idx="87">
                  <c:v>471.97000122070312</c:v>
                </c:pt>
                <c:pt idx="88">
                  <c:v>477.27999877929687</c:v>
                </c:pt>
                <c:pt idx="89">
                  <c:v>482.58999633789062</c:v>
                </c:pt>
                <c:pt idx="90">
                  <c:v>487.89999389648437</c:v>
                </c:pt>
                <c:pt idx="91">
                  <c:v>487.27999877929687</c:v>
                </c:pt>
                <c:pt idx="92">
                  <c:v>486.66000366210937</c:v>
                </c:pt>
                <c:pt idx="93">
                  <c:v>486.04000854492187</c:v>
                </c:pt>
                <c:pt idx="94">
                  <c:v>485.42001342773437</c:v>
                </c:pt>
                <c:pt idx="95">
                  <c:v>484.79998779296875</c:v>
                </c:pt>
                <c:pt idx="96">
                  <c:v>484.17999267578125</c:v>
                </c:pt>
                <c:pt idx="97">
                  <c:v>483.55999755859375</c:v>
                </c:pt>
                <c:pt idx="98">
                  <c:v>482.94000244140625</c:v>
                </c:pt>
                <c:pt idx="99">
                  <c:v>482.32000732421875</c:v>
                </c:pt>
                <c:pt idx="100">
                  <c:v>481.70001220703125</c:v>
                </c:pt>
                <c:pt idx="101">
                  <c:v>475.46002197265625</c:v>
                </c:pt>
                <c:pt idx="102">
                  <c:v>469.22000122070312</c:v>
                </c:pt>
                <c:pt idx="103">
                  <c:v>462.98001098632812</c:v>
                </c:pt>
                <c:pt idx="104">
                  <c:v>456.739990234375</c:v>
                </c:pt>
                <c:pt idx="105">
                  <c:v>450.5</c:v>
                </c:pt>
                <c:pt idx="106">
                  <c:v>444.260009765625</c:v>
                </c:pt>
                <c:pt idx="107">
                  <c:v>438.01998901367187</c:v>
                </c:pt>
                <c:pt idx="108">
                  <c:v>431.77999877929687</c:v>
                </c:pt>
                <c:pt idx="109">
                  <c:v>425.53997802734375</c:v>
                </c:pt>
                <c:pt idx="110">
                  <c:v>419.29998779296875</c:v>
                </c:pt>
              </c:numCache>
            </c:numRef>
          </c:yVal>
          <c:smooth val="0"/>
          <c:extLst xmlns:c16r2="http://schemas.microsoft.com/office/drawing/2015/06/chart">
            <c:ext xmlns:c16="http://schemas.microsoft.com/office/drawing/2014/chart" uri="{C3380CC4-5D6E-409C-BE32-E72D297353CC}">
              <c16:uniqueId val="{0000000B-CFD7-ED4C-B81C-7FE64246915A}"/>
            </c:ext>
          </c:extLst>
        </c:ser>
        <c:ser>
          <c:idx val="9"/>
          <c:order val="11"/>
          <c:tx>
            <c:strRef>
              <c:f>Ausgabe!$P$1</c:f>
              <c:strCache>
                <c:ptCount val="1"/>
                <c:pt idx="0">
                  <c:v>EIEE WITCH-GLOBIOM SSP2 Grundlinie (2016)</c:v>
                </c:pt>
              </c:strCache>
            </c:strRef>
          </c:tx>
          <c:spPr>
            <a:ln w="19050" cap="rnd">
              <a:solidFill>
                <a:srgbClr val="FFC000"/>
              </a:solidFill>
              <a:prstDash val="dash"/>
              <a:round/>
            </a:ln>
            <a:effectLst/>
          </c:spPr>
          <c:marker>
            <c:symbol val="none"/>
          </c:marker>
          <c:xVal>
            <c:numRef>
              <c:f>Ausgabe!$A$3:$A$113</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xVal>
          <c:yVal>
            <c:numRef>
              <c:f>Ausgang!$P$3:$P$113</c:f>
              <c:numCache>
                <c:formatCode>General</c:formatCode>
                <c:ptCount val="111"/>
                <c:pt idx="15">
                  <c:v>121.68052673339844</c:v>
                </c:pt>
                <c:pt idx="16">
                  <c:v>124.03797149658203</c:v>
                </c:pt>
                <c:pt idx="17">
                  <c:v>126.39541625976563</c:v>
                </c:pt>
                <c:pt idx="18">
                  <c:v>128.75286865234375</c:v>
                </c:pt>
                <c:pt idx="19">
                  <c:v>131.11030578613281</c:v>
                </c:pt>
                <c:pt idx="20">
                  <c:v>133.46775817871094</c:v>
                </c:pt>
                <c:pt idx="21">
                  <c:v>136.81059265136719</c:v>
                </c:pt>
                <c:pt idx="22">
                  <c:v>140.15342712402344</c:v>
                </c:pt>
                <c:pt idx="23">
                  <c:v>143.49627685546875</c:v>
                </c:pt>
                <c:pt idx="24">
                  <c:v>146.839111328125</c:v>
                </c:pt>
                <c:pt idx="25">
                  <c:v>150.18194580078125</c:v>
                </c:pt>
                <c:pt idx="26">
                  <c:v>153.5247802734375</c:v>
                </c:pt>
                <c:pt idx="27">
                  <c:v>156.86761474609375</c:v>
                </c:pt>
                <c:pt idx="28">
                  <c:v>160.21046447753906</c:v>
                </c:pt>
                <c:pt idx="29">
                  <c:v>163.55329895019531</c:v>
                </c:pt>
                <c:pt idx="30">
                  <c:v>166.89613342285156</c:v>
                </c:pt>
                <c:pt idx="31">
                  <c:v>170.57952880859375</c:v>
                </c:pt>
                <c:pt idx="32">
                  <c:v>174.26290893554687</c:v>
                </c:pt>
                <c:pt idx="33">
                  <c:v>177.94630432128906</c:v>
                </c:pt>
                <c:pt idx="34">
                  <c:v>181.62969970703125</c:v>
                </c:pt>
                <c:pt idx="35">
                  <c:v>185.31307983398437</c:v>
                </c:pt>
                <c:pt idx="36">
                  <c:v>188.99647521972656</c:v>
                </c:pt>
                <c:pt idx="37">
                  <c:v>192.67987060546875</c:v>
                </c:pt>
                <c:pt idx="38">
                  <c:v>196.36326599121094</c:v>
                </c:pt>
                <c:pt idx="39">
                  <c:v>200.04664611816406</c:v>
                </c:pt>
                <c:pt idx="40">
                  <c:v>203.73004150390625</c:v>
                </c:pt>
                <c:pt idx="41">
                  <c:v>206.19390869140625</c:v>
                </c:pt>
                <c:pt idx="42">
                  <c:v>208.65776062011719</c:v>
                </c:pt>
                <c:pt idx="43">
                  <c:v>211.12162780761719</c:v>
                </c:pt>
                <c:pt idx="44">
                  <c:v>213.58547973632812</c:v>
                </c:pt>
                <c:pt idx="45">
                  <c:v>216.04934692382812</c:v>
                </c:pt>
                <c:pt idx="46">
                  <c:v>218.51321411132812</c:v>
                </c:pt>
                <c:pt idx="47">
                  <c:v>220.97706604003906</c:v>
                </c:pt>
                <c:pt idx="48">
                  <c:v>223.44093322753906</c:v>
                </c:pt>
                <c:pt idx="49">
                  <c:v>225.90478515625</c:v>
                </c:pt>
                <c:pt idx="50">
                  <c:v>228.36865234375</c:v>
                </c:pt>
                <c:pt idx="51">
                  <c:v>229.90008544921875</c:v>
                </c:pt>
                <c:pt idx="52">
                  <c:v>231.43150329589844</c:v>
                </c:pt>
                <c:pt idx="53">
                  <c:v>232.96293640136719</c:v>
                </c:pt>
                <c:pt idx="54">
                  <c:v>234.49436950683594</c:v>
                </c:pt>
                <c:pt idx="55">
                  <c:v>236.02578735351562</c:v>
                </c:pt>
                <c:pt idx="56">
                  <c:v>237.55722045898437</c:v>
                </c:pt>
                <c:pt idx="57">
                  <c:v>239.08865356445312</c:v>
                </c:pt>
                <c:pt idx="58">
                  <c:v>240.62008666992187</c:v>
                </c:pt>
                <c:pt idx="59">
                  <c:v>242.15150451660156</c:v>
                </c:pt>
                <c:pt idx="60">
                  <c:v>243.68293762207031</c:v>
                </c:pt>
                <c:pt idx="61">
                  <c:v>244.45585632324219</c:v>
                </c:pt>
                <c:pt idx="62">
                  <c:v>245.228759765625</c:v>
                </c:pt>
                <c:pt idx="63">
                  <c:v>246.00167846679687</c:v>
                </c:pt>
                <c:pt idx="64">
                  <c:v>246.77458190917969</c:v>
                </c:pt>
                <c:pt idx="65">
                  <c:v>247.54750061035156</c:v>
                </c:pt>
                <c:pt idx="66">
                  <c:v>248.32041931152344</c:v>
                </c:pt>
                <c:pt idx="67">
                  <c:v>249.09332275390625</c:v>
                </c:pt>
                <c:pt idx="68">
                  <c:v>249.86624145507812</c:v>
                </c:pt>
                <c:pt idx="69">
                  <c:v>250.63914489746094</c:v>
                </c:pt>
                <c:pt idx="70">
                  <c:v>251.41206359863281</c:v>
                </c:pt>
                <c:pt idx="71">
                  <c:v>252.00761413574219</c:v>
                </c:pt>
                <c:pt idx="72">
                  <c:v>252.6031494140625</c:v>
                </c:pt>
                <c:pt idx="73">
                  <c:v>253.19869995117187</c:v>
                </c:pt>
                <c:pt idx="74">
                  <c:v>253.79425048828125</c:v>
                </c:pt>
                <c:pt idx="75">
                  <c:v>254.38980102539062</c:v>
                </c:pt>
                <c:pt idx="76">
                  <c:v>254.98533630371094</c:v>
                </c:pt>
                <c:pt idx="77">
                  <c:v>255.58088684082031</c:v>
                </c:pt>
                <c:pt idx="78">
                  <c:v>256.17642211914062</c:v>
                </c:pt>
                <c:pt idx="79">
                  <c:v>256.77197265625</c:v>
                </c:pt>
                <c:pt idx="80">
                  <c:v>257.36752319335937</c:v>
                </c:pt>
                <c:pt idx="81">
                  <c:v>257.38851928710937</c:v>
                </c:pt>
                <c:pt idx="82">
                  <c:v>257.4095458984375</c:v>
                </c:pt>
                <c:pt idx="83">
                  <c:v>257.4305419921875</c:v>
                </c:pt>
                <c:pt idx="84">
                  <c:v>257.45156860351562</c:v>
                </c:pt>
                <c:pt idx="85">
                  <c:v>257.47256469726562</c:v>
                </c:pt>
                <c:pt idx="86">
                  <c:v>257.49356079101562</c:v>
                </c:pt>
                <c:pt idx="87">
                  <c:v>257.51458740234375</c:v>
                </c:pt>
                <c:pt idx="88">
                  <c:v>257.53558349609375</c:v>
                </c:pt>
                <c:pt idx="89">
                  <c:v>257.55661010742187</c:v>
                </c:pt>
                <c:pt idx="90">
                  <c:v>257.57760620117187</c:v>
                </c:pt>
                <c:pt idx="91">
                  <c:v>257.10025024414062</c:v>
                </c:pt>
                <c:pt idx="92">
                  <c:v>256.6229248046875</c:v>
                </c:pt>
                <c:pt idx="93">
                  <c:v>256.14556884765625</c:v>
                </c:pt>
                <c:pt idx="94">
                  <c:v>255.668212890625</c:v>
                </c:pt>
                <c:pt idx="95">
                  <c:v>255.19085693359375</c:v>
                </c:pt>
                <c:pt idx="96">
                  <c:v>254.71351623535156</c:v>
                </c:pt>
                <c:pt idx="97">
                  <c:v>254.23617553710937</c:v>
                </c:pt>
                <c:pt idx="98">
                  <c:v>253.75881958007812</c:v>
                </c:pt>
                <c:pt idx="99">
                  <c:v>253.28146362304687</c:v>
                </c:pt>
                <c:pt idx="100">
                  <c:v>252.80412292480469</c:v>
                </c:pt>
                <c:pt idx="101">
                  <c:v>250.99554443359375</c:v>
                </c:pt>
                <c:pt idx="102">
                  <c:v>249.18696594238281</c:v>
                </c:pt>
                <c:pt idx="103">
                  <c:v>247.37840270996094</c:v>
                </c:pt>
                <c:pt idx="104">
                  <c:v>245.56982421875</c:v>
                </c:pt>
                <c:pt idx="105">
                  <c:v>243.76124572753906</c:v>
                </c:pt>
                <c:pt idx="106">
                  <c:v>241.95266723632812</c:v>
                </c:pt>
                <c:pt idx="107">
                  <c:v>240.14408874511719</c:v>
                </c:pt>
                <c:pt idx="108">
                  <c:v>238.33552551269531</c:v>
                </c:pt>
                <c:pt idx="109">
                  <c:v>236.52694702148437</c:v>
                </c:pt>
                <c:pt idx="110">
                  <c:v>234.71836853027344</c:v>
                </c:pt>
              </c:numCache>
            </c:numRef>
          </c:yVal>
          <c:smooth val="0"/>
          <c:extLst xmlns:c16r2="http://schemas.microsoft.com/office/drawing/2015/06/chart">
            <c:ext xmlns:c16="http://schemas.microsoft.com/office/drawing/2014/chart" uri="{C3380CC4-5D6E-409C-BE32-E72D297353CC}">
              <c16:uniqueId val="{0000000C-CFD7-ED4C-B81C-7FE64246915A}"/>
            </c:ext>
          </c:extLst>
        </c:ser>
        <c:dLbls>
          <c:showLegendKey val="0"/>
          <c:showVal val="0"/>
          <c:showCatName val="0"/>
          <c:showSerName val="0"/>
          <c:showPercent val="0"/>
          <c:showBubbleSize val="0"/>
        </c:dLbls>
        <c:axId val="56367744"/>
        <c:axId val="56390016"/>
      </c:scatterChart>
      <c:valAx>
        <c:axId val="56367744"/>
        <c:scaling>
          <c:orientation val="minMax"/>
          <c:max val="2100"/>
          <c:min val="1990"/>
        </c:scaling>
        <c:delete val="1"/>
        <c:axPos val="b"/>
        <c:majorGridlines>
          <c:spPr>
            <a:ln w="9525" cap="flat" cmpd="sng" algn="ctr">
              <a:noFill/>
              <a:round/>
            </a:ln>
            <a:effectLst/>
          </c:spPr>
        </c:majorGridlines>
        <c:numFmt formatCode="General" sourceLinked="1"/>
        <c:majorTickMark val="none"/>
        <c:minorTickMark val="none"/>
        <c:tickLblPos val="nextTo"/>
        <c:crossAx val="56390016"/>
        <c:crosses val="autoZero"/>
        <c:crossBetween val="midCat"/>
        <c:majorUnit val="10"/>
      </c:valAx>
      <c:valAx>
        <c:axId val="5639001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dirty="0"/>
                  <a:t>Exajoule</a:t>
                </a:r>
                <a:r>
                  <a:rPr lang="en-US" sz="900" baseline="0" dirty="0"/>
                  <a:t> pro Jahr</a:t>
                </a:r>
                <a:endParaRPr lang="en-US" sz="900" dirty="0"/>
              </a:p>
            </c:rich>
          </c:tx>
          <c:layout>
            <c:manualLayout>
              <c:xMode val="edge"/>
              <c:yMode val="edge"/>
              <c:x val="3.2197312665242117E-2"/>
              <c:y val="0.20760487828799704"/>
            </c:manualLayout>
          </c:layout>
          <c:overlay val="0"/>
          <c:spPr>
            <a:noFill/>
            <a:ln>
              <a:noFill/>
            </a:ln>
            <a:effectLst/>
          </c:spPr>
        </c:title>
        <c:numFmt formatCode="General" sourceLinked="1"/>
        <c:majorTickMark val="none"/>
        <c:minorTickMark val="none"/>
        <c:tickLblPos val="nextTo"/>
        <c:crossAx val="56367744"/>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1">
    <c:autoUpdate val="0"/>
  </c:externalData>
</c:chartSpac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5890C-BB73-3A4C-80E3-3F821CBA9675}" type="datetimeFigureOut">
              <a:rPr lang="en-US" smtClean="0"/>
              <a:t>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Master-Textstile bearbeiten</a:t>
            </a:r>
          </a:p>
          <a:p>
            <a:pPr lvl="1"/>
            <a:r>
              <a:rPr lang="en-US"/>
              <a:t>Zweite Ebene</a:t>
            </a:r>
          </a:p>
          <a:p>
            <a:pPr lvl="2"/>
            <a:r>
              <a:rPr lang="en-US"/>
              <a:t>Dritte Ebene</a:t>
            </a:r>
          </a:p>
          <a:p>
            <a:pPr lvl="3"/>
            <a:r>
              <a:rPr lang="en-US"/>
              <a:t>Vierte Ebene</a:t>
            </a:r>
          </a:p>
          <a:p>
            <a:pPr lvl="4"/>
            <a:r>
              <a:rPr lang="en-US"/>
              <a:t>Fünfte Ebene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5544B-41A5-D74E-8CB9-D5D13A292EFE}" type="slidenum">
              <a:rPr lang="en-US" smtClean="0"/>
              <a:t>‹Nr.›</a:t>
            </a:fld>
            <a:endParaRPr lang="en-US"/>
          </a:p>
        </p:txBody>
      </p:sp>
    </p:spTree>
    <p:extLst>
      <p:ext uri="{BB962C8B-B14F-4D97-AF65-F5344CB8AC3E}">
        <p14:creationId xmlns:p14="http://schemas.microsoft.com/office/powerpoint/2010/main" val="267900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r>
              <a:rPr lang="en-US" dirty="0"/>
              <a:t>Liebe Moderatorin, lieber Moderator, diese Folien können Sie bei der Durchführung des Rollenspiels Climate Action Simulation unterstützen, das das Simulationsmodell </a:t>
            </a:r>
            <a:r>
              <a:rPr lang="en-US" dirty="0" err="1"/>
              <a:t>En-Roads </a:t>
            </a:r>
            <a:r>
              <a:rPr lang="en-US" dirty="0"/>
              <a:t>ergänzt. Sie können aus diesen Folien auswählen und sie an Ihr Publikum und Ihre Umgebung anpassen.</a:t>
            </a:r>
          </a:p>
          <a:p>
            <a:endParaRPr lang="en-US" dirty="0"/>
          </a:p>
          <a:p>
            <a:r>
              <a:rPr lang="en-US" i="1" dirty="0"/>
              <a:t>Skript: </a:t>
            </a:r>
            <a:r>
              <a:rPr lang="en-US" u="sng" dirty="0"/>
              <a:t>Herzlich willkommen! Ich bin [stellen Sie sich vor] und ich werde heute die </a:t>
            </a:r>
            <a:r>
              <a:rPr lang="en-US" i="1" u="sng" dirty="0"/>
              <a:t>Climate Action Simulation </a:t>
            </a:r>
            <a:r>
              <a:rPr lang="en-US" u="sng" dirty="0"/>
              <a:t>leiten. </a:t>
            </a:r>
          </a:p>
        </p:txBody>
      </p:sp>
      <p:sp>
        <p:nvSpPr>
          <p:cNvPr id="4" name="Slide Number Placeholder 3"/>
          <p:cNvSpPr>
            <a:spLocks noGrp="1"/>
          </p:cNvSpPr>
          <p:nvPr>
            <p:ph type="sldNum" sz="quarter" idx="5"/>
          </p:nvPr>
        </p:nvSpPr>
        <p:spPr/>
        <p:txBody>
          <a:bodyPr/>
          <a:lstStyle/>
          <a:p>
            <a:fld id="{B39ACC1A-9FD5-BC4C-8833-BF4A1ED2CF75}" type="slidenum">
              <a:rPr lang="en-US" smtClean="0"/>
              <a:t>1</a:t>
            </a:fld>
            <a:endParaRPr lang="en-US"/>
          </a:p>
        </p:txBody>
      </p:sp>
    </p:spTree>
    <p:extLst>
      <p:ext uri="{BB962C8B-B14F-4D97-AF65-F5344CB8AC3E}">
        <p14:creationId xmlns:p14="http://schemas.microsoft.com/office/powerpoint/2010/main" val="4104468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r>
              <a:rPr lang="en-US" dirty="0"/>
              <a:t>Hinweis - Die folgenden Folien helfen, die Gruppe durch die Phasen des Spiels zu führen. Sie können als hilfreiche Erinnerung im Hintergrund projiziert werden, obwohl der Fokus des Raumes auf dem interaktiven Rollenspiel liegen sollte, miteinander und mit dem Modell. Sie können zwischen den Folien und dem En-ROADS-Modell auf der projizierten Leinwand abwechseln.</a:t>
            </a:r>
          </a:p>
        </p:txBody>
      </p:sp>
      <p:sp>
        <p:nvSpPr>
          <p:cNvPr id="4" name="Slide Number Placeholder 3"/>
          <p:cNvSpPr>
            <a:spLocks noGrp="1"/>
          </p:cNvSpPr>
          <p:nvPr>
            <p:ph type="sldNum" sz="quarter" idx="5"/>
          </p:nvPr>
        </p:nvSpPr>
        <p:spPr/>
        <p:txBody>
          <a:bodyPr/>
          <a:lstStyle/>
          <a:p>
            <a:fld id="{B39ACC1A-9FD5-BC4C-8833-BF4A1ED2CF75}" type="slidenum">
              <a:rPr lang="en-US" smtClean="0"/>
              <a:t>11</a:t>
            </a:fld>
            <a:endParaRPr lang="en-US"/>
          </a:p>
        </p:txBody>
      </p:sp>
    </p:spTree>
    <p:extLst>
      <p:ext uri="{BB962C8B-B14F-4D97-AF65-F5344CB8AC3E}">
        <p14:creationId xmlns:p14="http://schemas.microsoft.com/office/powerpoint/2010/main" val="1952186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73DA6F2B-58E2-B947-BAC6-452F52BB8DFE}" type="slidenum">
              <a:rPr lang="en-US" altLang="en-US" sz="1200"/>
              <a:pPr/>
              <a:t>12</a:t>
            </a:fld>
            <a:endParaRPr lang="en-US" altLang="en-US" sz="1200"/>
          </a:p>
        </p:txBody>
      </p:sp>
      <p:sp>
        <p:nvSpPr>
          <p:cNvPr id="13314" name="Rectangle 2"/>
          <p:cNvSpPr>
            <a:spLocks noGrp="1" noRot="1" noChangeAspect="1" noChangeArrowheads="1"/>
          </p:cNvSpPr>
          <p:nvPr>
            <p:ph type="sldImg"/>
          </p:nvPr>
        </p:nvSpPr>
        <p:spPr>
          <a:xfrm>
            <a:off x="733425" y="630238"/>
            <a:ext cx="5610225" cy="3155950"/>
          </a:xfrm>
          <a:solidFill>
            <a:srgbClr val="FFFFFF"/>
          </a:solidFill>
          <a:ln/>
        </p:spPr>
      </p:sp>
      <p:sp>
        <p:nvSpPr>
          <p:cNvPr id="133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charset="0"/>
              <a:ea typeface="ＭＳ Ｐゴシック" charset="-128"/>
            </a:endParaRPr>
          </a:p>
        </p:txBody>
      </p:sp>
    </p:spTree>
    <p:extLst>
      <p:ext uri="{BB962C8B-B14F-4D97-AF65-F5344CB8AC3E}">
        <p14:creationId xmlns:p14="http://schemas.microsoft.com/office/powerpoint/2010/main" val="774249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73DA6F2B-58E2-B947-BAC6-452F52BB8DFE}" type="slidenum">
              <a:rPr lang="en-US" altLang="en-US" sz="1200"/>
              <a:pPr/>
              <a:t>13</a:t>
            </a:fld>
            <a:endParaRPr lang="en-US" altLang="en-US" sz="1200"/>
          </a:p>
        </p:txBody>
      </p:sp>
      <p:sp>
        <p:nvSpPr>
          <p:cNvPr id="13314" name="Rectangle 2"/>
          <p:cNvSpPr>
            <a:spLocks noGrp="1" noRot="1" noChangeAspect="1" noChangeArrowheads="1"/>
          </p:cNvSpPr>
          <p:nvPr>
            <p:ph type="sldImg"/>
          </p:nvPr>
        </p:nvSpPr>
        <p:spPr>
          <a:xfrm>
            <a:off x="733425" y="630238"/>
            <a:ext cx="5610225" cy="3155950"/>
          </a:xfrm>
          <a:solidFill>
            <a:srgbClr val="FFFFFF"/>
          </a:solidFill>
          <a:ln/>
        </p:spPr>
      </p:sp>
      <p:sp>
        <p:nvSpPr>
          <p:cNvPr id="133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charset="0"/>
              <a:ea typeface="ＭＳ Ｐゴシック" charset="-128"/>
            </a:endParaRPr>
          </a:p>
        </p:txBody>
      </p:sp>
    </p:spTree>
    <p:extLst>
      <p:ext uri="{BB962C8B-B14F-4D97-AF65-F5344CB8AC3E}">
        <p14:creationId xmlns:p14="http://schemas.microsoft.com/office/powerpoint/2010/main" val="1672525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73DA6F2B-58E2-B947-BAC6-452F52BB8DFE}" type="slidenum">
              <a:rPr lang="en-US" altLang="en-US" sz="1200"/>
              <a:pPr/>
              <a:t>14</a:t>
            </a:fld>
            <a:endParaRPr lang="en-US" altLang="en-US" sz="1200"/>
          </a:p>
        </p:txBody>
      </p:sp>
      <p:sp>
        <p:nvSpPr>
          <p:cNvPr id="13314" name="Rectangle 2"/>
          <p:cNvSpPr>
            <a:spLocks noGrp="1" noRot="1" noChangeAspect="1" noChangeArrowheads="1"/>
          </p:cNvSpPr>
          <p:nvPr>
            <p:ph type="sldImg"/>
          </p:nvPr>
        </p:nvSpPr>
        <p:spPr>
          <a:xfrm>
            <a:off x="733425" y="630238"/>
            <a:ext cx="5610225" cy="3155950"/>
          </a:xfrm>
          <a:solidFill>
            <a:srgbClr val="FFFFFF"/>
          </a:solidFill>
          <a:ln/>
        </p:spPr>
      </p:sp>
      <p:sp>
        <p:nvSpPr>
          <p:cNvPr id="133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charset="0"/>
              <a:ea typeface="ＭＳ Ｐゴシック" charset="-128"/>
            </a:endParaRPr>
          </a:p>
        </p:txBody>
      </p:sp>
    </p:spTree>
    <p:extLst>
      <p:ext uri="{BB962C8B-B14F-4D97-AF65-F5344CB8AC3E}">
        <p14:creationId xmlns:p14="http://schemas.microsoft.com/office/powerpoint/2010/main" val="1672525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r>
              <a:rPr lang="en-US" dirty="0"/>
              <a:t>Hinweis - Verwenden Sie den Leitfaden für das En-ROADS-Bedienfeld, um den Teilnehmern die Orientierung über ihre Entscheidungsvariablen zu erleichtern, z. B. 18 Hebel. Nutzen Sie diese Zeit, um die Teilnehmer auch kurz mit dem eigentlichen En-ROADS-Simulator vertraut zu machen und ihnen zu zeigen, wie sich dieser Leitfaden auf den En-ROADS-Simulator bezieht. </a:t>
            </a:r>
          </a:p>
        </p:txBody>
      </p:sp>
      <p:sp>
        <p:nvSpPr>
          <p:cNvPr id="4" name="Slide Number Placeholder 3"/>
          <p:cNvSpPr>
            <a:spLocks noGrp="1"/>
          </p:cNvSpPr>
          <p:nvPr>
            <p:ph type="sldNum" sz="quarter" idx="5"/>
          </p:nvPr>
        </p:nvSpPr>
        <p:spPr/>
        <p:txBody>
          <a:bodyPr/>
          <a:lstStyle/>
          <a:p>
            <a:fld id="{B39ACC1A-9FD5-BC4C-8833-BF4A1ED2CF7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9498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73DA6F2B-58E2-B947-BAC6-452F52BB8DFE}" type="slidenum">
              <a:rPr lang="en-US" altLang="en-US" sz="1200"/>
              <a:pPr/>
              <a:t>16</a:t>
            </a:fld>
            <a:endParaRPr lang="en-US" altLang="en-US" sz="1200"/>
          </a:p>
        </p:txBody>
      </p:sp>
      <p:sp>
        <p:nvSpPr>
          <p:cNvPr id="13314" name="Rectangle 2"/>
          <p:cNvSpPr>
            <a:spLocks noGrp="1" noRot="1" noChangeAspect="1" noChangeArrowheads="1"/>
          </p:cNvSpPr>
          <p:nvPr>
            <p:ph type="sldImg"/>
          </p:nvPr>
        </p:nvSpPr>
        <p:spPr>
          <a:xfrm>
            <a:off x="733425" y="630238"/>
            <a:ext cx="5610225" cy="3155950"/>
          </a:xfrm>
          <a:solidFill>
            <a:srgbClr val="FFFFFF"/>
          </a:solidFill>
          <a:ln/>
        </p:spPr>
      </p:sp>
      <p:sp>
        <p:nvSpPr>
          <p:cNvPr id="133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Times" charset="0"/>
              <a:ea typeface="ＭＳ Ｐゴシック" charset="-128"/>
            </a:endParaRPr>
          </a:p>
        </p:txBody>
      </p:sp>
    </p:spTree>
    <p:extLst>
      <p:ext uri="{BB962C8B-B14F-4D97-AF65-F5344CB8AC3E}">
        <p14:creationId xmlns:p14="http://schemas.microsoft.com/office/powerpoint/2010/main" val="2837244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r>
              <a:rPr lang="en-US" dirty="0"/>
              <a:t>Hinweis - Ändern Sie die (Zeit) für jeden der Abschnitte in den folgenden Folien entsprechend Ihrer Spielzeit</a:t>
            </a:r>
          </a:p>
        </p:txBody>
      </p:sp>
      <p:sp>
        <p:nvSpPr>
          <p:cNvPr id="4" name="Slide Number Placeholder 3"/>
          <p:cNvSpPr>
            <a:spLocks noGrp="1"/>
          </p:cNvSpPr>
          <p:nvPr>
            <p:ph type="sldNum" sz="quarter" idx="5"/>
          </p:nvPr>
        </p:nvSpPr>
        <p:spPr/>
        <p:txBody>
          <a:bodyPr/>
          <a:lstStyle/>
          <a:p>
            <a:fld id="{B39ACC1A-9FD5-BC4C-8833-BF4A1ED2CF75}" type="slidenum">
              <a:rPr lang="en-US" smtClean="0"/>
              <a:t>17</a:t>
            </a:fld>
            <a:endParaRPr lang="en-US"/>
          </a:p>
        </p:txBody>
      </p:sp>
    </p:spTree>
    <p:extLst>
      <p:ext uri="{BB962C8B-B14F-4D97-AF65-F5344CB8AC3E}">
        <p14:creationId xmlns:p14="http://schemas.microsoft.com/office/powerpoint/2010/main" val="4179891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9ACC1A-9FD5-BC4C-8833-BF4A1ED2CF75}" type="slidenum">
              <a:rPr lang="en-US" smtClean="0"/>
              <a:t>22</a:t>
            </a:fld>
            <a:endParaRPr lang="en-US"/>
          </a:p>
        </p:txBody>
      </p:sp>
    </p:spTree>
    <p:extLst>
      <p:ext uri="{BB962C8B-B14F-4D97-AF65-F5344CB8AC3E}">
        <p14:creationId xmlns:p14="http://schemas.microsoft.com/office/powerpoint/2010/main" val="193730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pPr marL="0" indent="0">
              <a:buNone/>
            </a:pPr>
            <a:endParaRPr lang="en-US" sz="1200" dirty="0">
              <a:solidFill>
                <a:schemeClr val="tx1"/>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B39ACC1A-9FD5-BC4C-8833-BF4A1ED2CF75}" type="slidenum">
              <a:rPr lang="en-US" smtClean="0"/>
              <a:t>25</a:t>
            </a:fld>
            <a:endParaRPr lang="en-US"/>
          </a:p>
        </p:txBody>
      </p:sp>
    </p:spTree>
    <p:extLst>
      <p:ext uri="{BB962C8B-B14F-4D97-AF65-F5344CB8AC3E}">
        <p14:creationId xmlns:p14="http://schemas.microsoft.com/office/powerpoint/2010/main" val="632032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pPr marL="0" indent="0">
              <a:buNone/>
            </a:pPr>
            <a:r>
              <a:rPr lang="en-US" sz="1200" dirty="0">
                <a:solidFill>
                  <a:schemeClr val="tx1"/>
                </a:solidFill>
              </a:rPr>
              <a:t> </a:t>
            </a:r>
          </a:p>
          <a:p>
            <a:endParaRPr lang="en-US" dirty="0"/>
          </a:p>
          <a:p>
            <a:endParaRPr lang="en-US" dirty="0"/>
          </a:p>
        </p:txBody>
      </p:sp>
      <p:sp>
        <p:nvSpPr>
          <p:cNvPr id="4" name="Slide Number Placeholder 3"/>
          <p:cNvSpPr>
            <a:spLocks noGrp="1"/>
          </p:cNvSpPr>
          <p:nvPr>
            <p:ph type="sldNum" sz="quarter" idx="10"/>
          </p:nvPr>
        </p:nvSpPr>
        <p:spPr/>
        <p:txBody>
          <a:bodyPr/>
          <a:lstStyle/>
          <a:p>
            <a:fld id="{B39ACC1A-9FD5-BC4C-8833-BF4A1ED2CF75}" type="slidenum">
              <a:rPr lang="en-US" smtClean="0"/>
              <a:t>26</a:t>
            </a:fld>
            <a:endParaRPr lang="en-US"/>
          </a:p>
        </p:txBody>
      </p:sp>
    </p:spTree>
    <p:extLst>
      <p:ext uri="{BB962C8B-B14F-4D97-AF65-F5344CB8AC3E}">
        <p14:creationId xmlns:p14="http://schemas.microsoft.com/office/powerpoint/2010/main" val="235289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solidFill>
                  <a:schemeClr val="bg1"/>
                </a:solidFill>
              </a:rPr>
              <a:t>Skript</a:t>
            </a:r>
            <a:r>
              <a:rPr lang="en-US" sz="1200" dirty="0">
                <a:solidFill>
                  <a:schemeClr val="bg1"/>
                </a:solidFill>
              </a:rPr>
              <a:t>: Sie alle werden als globale Führungskräfte aus verschiedenen Sektoren der Wirtschaft, Regierung und Zivilgesellschaft agieren. Unser Ziel wird es sein, einen Plan zur Lösung des Klimaproblems auszuhandeln, um </a:t>
            </a:r>
            <a:r>
              <a:rPr lang="en-US" sz="1200" dirty="0">
                <a:solidFill>
                  <a:schemeClr val="bg1"/>
                </a:solidFill>
                <a:latin typeface="Century Gothic" panose="020B0502020202020204" pitchFamily="34" charset="0"/>
              </a:rPr>
              <a:t>die globale Erwärmung auf weniger als </a:t>
            </a:r>
            <a:r>
              <a:rPr lang="en-US" sz="1200" dirty="0">
                <a:solidFill>
                  <a:schemeClr val="bg1"/>
                </a:solidFill>
                <a:latin typeface="Century Gothic" panose="020B0502020202020204" pitchFamily="34" charset="0"/>
                <a:ea typeface="ＭＳ Ｐゴシック" charset="0"/>
                <a:cs typeface="ＭＳ Ｐゴシック" charset="0"/>
              </a:rPr>
              <a:t>2 ºC und idealerweise 1,5 ºC über dem vorindustriellen Niveau zu begrenzen</a:t>
            </a:r>
            <a:r>
              <a:rPr lang="en-US" sz="1200" dirty="0">
                <a:solidFill>
                  <a:schemeClr val="bg1"/>
                </a:solidFill>
                <a:latin typeface="Century Gothic" panose="020B0502020202020204" pitchFamily="34" charset="0"/>
              </a:rPr>
              <a:t>. </a:t>
            </a:r>
            <a:endParaRPr lang="en-US" dirty="0"/>
          </a:p>
        </p:txBody>
      </p:sp>
      <p:sp>
        <p:nvSpPr>
          <p:cNvPr id="4" name="Slide Number Placeholder 3"/>
          <p:cNvSpPr>
            <a:spLocks noGrp="1"/>
          </p:cNvSpPr>
          <p:nvPr>
            <p:ph type="sldNum" sz="quarter" idx="5"/>
          </p:nvPr>
        </p:nvSpPr>
        <p:spPr/>
        <p:txBody>
          <a:bodyPr/>
          <a:lstStyle/>
          <a:p>
            <a:fld id="{B39ACC1A-9FD5-BC4C-8833-BF4A1ED2CF75}" type="slidenum">
              <a:rPr lang="en-US" smtClean="0"/>
              <a:t>3</a:t>
            </a:fld>
            <a:endParaRPr lang="en-US"/>
          </a:p>
        </p:txBody>
      </p:sp>
    </p:spTree>
    <p:extLst>
      <p:ext uri="{BB962C8B-B14F-4D97-AF65-F5344CB8AC3E}">
        <p14:creationId xmlns:p14="http://schemas.microsoft.com/office/powerpoint/2010/main" val="1122384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pPr marL="0" indent="0">
              <a:buNone/>
            </a:pPr>
            <a:r>
              <a:rPr lang="en-US" sz="1200" dirty="0">
                <a:solidFill>
                  <a:schemeClr val="tx1"/>
                </a:solidFill>
              </a:rPr>
              <a:t> </a:t>
            </a:r>
          </a:p>
          <a:p>
            <a:endParaRPr lang="en-US" dirty="0"/>
          </a:p>
          <a:p>
            <a:endParaRPr lang="en-US" dirty="0"/>
          </a:p>
        </p:txBody>
      </p:sp>
      <p:sp>
        <p:nvSpPr>
          <p:cNvPr id="4" name="Slide Number Placeholder 3"/>
          <p:cNvSpPr>
            <a:spLocks noGrp="1"/>
          </p:cNvSpPr>
          <p:nvPr>
            <p:ph type="sldNum" sz="quarter" idx="10"/>
          </p:nvPr>
        </p:nvSpPr>
        <p:spPr/>
        <p:txBody>
          <a:bodyPr/>
          <a:lstStyle/>
          <a:p>
            <a:fld id="{B39ACC1A-9FD5-BC4C-8833-BF4A1ED2CF75}" type="slidenum">
              <a:rPr lang="en-US" smtClean="0"/>
              <a:t>27</a:t>
            </a:fld>
            <a:endParaRPr lang="en-US"/>
          </a:p>
        </p:txBody>
      </p:sp>
    </p:spTree>
    <p:extLst>
      <p:ext uri="{BB962C8B-B14F-4D97-AF65-F5344CB8AC3E}">
        <p14:creationId xmlns:p14="http://schemas.microsoft.com/office/powerpoint/2010/main" val="3526300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9ACC1A-9FD5-BC4C-8833-BF4A1ED2CF75}" type="slidenum">
              <a:rPr lang="en-US" smtClean="0"/>
              <a:t>4</a:t>
            </a:fld>
            <a:endParaRPr lang="en-US"/>
          </a:p>
        </p:txBody>
      </p:sp>
    </p:spTree>
    <p:extLst>
      <p:ext uri="{BB962C8B-B14F-4D97-AF65-F5344CB8AC3E}">
        <p14:creationId xmlns:p14="http://schemas.microsoft.com/office/powerpoint/2010/main" val="2441654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r>
              <a:rPr lang="en-US" dirty="0"/>
              <a:t>Hinweis - Stellen Sie die Gruppen im Raum vor.</a:t>
            </a:r>
          </a:p>
        </p:txBody>
      </p:sp>
      <p:sp>
        <p:nvSpPr>
          <p:cNvPr id="4" name="Slide Number Placeholder 3"/>
          <p:cNvSpPr>
            <a:spLocks noGrp="1"/>
          </p:cNvSpPr>
          <p:nvPr>
            <p:ph type="sldNum" sz="quarter" idx="10"/>
          </p:nvPr>
        </p:nvSpPr>
        <p:spPr/>
        <p:txBody>
          <a:bodyPr/>
          <a:lstStyle/>
          <a:p>
            <a:fld id="{B39ACC1A-9FD5-BC4C-8833-BF4A1ED2CF75}" type="slidenum">
              <a:rPr lang="en-US" smtClean="0"/>
              <a:t>5</a:t>
            </a:fld>
            <a:endParaRPr lang="en-US"/>
          </a:p>
        </p:txBody>
      </p:sp>
    </p:spTree>
    <p:extLst>
      <p:ext uri="{BB962C8B-B14F-4D97-AF65-F5344CB8AC3E}">
        <p14:creationId xmlns:p14="http://schemas.microsoft.com/office/powerpoint/2010/main" val="3049143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9ACC1A-9FD5-BC4C-8833-BF4A1ED2CF75}" type="slidenum">
              <a:rPr lang="en-US" smtClean="0"/>
              <a:t>6</a:t>
            </a:fld>
            <a:endParaRPr lang="en-US"/>
          </a:p>
        </p:txBody>
      </p:sp>
    </p:spTree>
    <p:extLst>
      <p:ext uri="{BB962C8B-B14F-4D97-AF65-F5344CB8AC3E}">
        <p14:creationId xmlns:p14="http://schemas.microsoft.com/office/powerpoint/2010/main" val="3288280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9ACC1A-9FD5-BC4C-8833-BF4A1ED2CF75}" type="slidenum">
              <a:rPr lang="en-US" smtClean="0"/>
              <a:t>7</a:t>
            </a:fld>
            <a:endParaRPr lang="en-US"/>
          </a:p>
        </p:txBody>
      </p:sp>
    </p:spTree>
    <p:extLst>
      <p:ext uri="{BB962C8B-B14F-4D97-AF65-F5344CB8AC3E}">
        <p14:creationId xmlns:p14="http://schemas.microsoft.com/office/powerpoint/2010/main" val="1264421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9ACC1A-9FD5-BC4C-8833-BF4A1ED2CF75}" type="slidenum">
              <a:rPr lang="en-US" smtClean="0"/>
              <a:t>8</a:t>
            </a:fld>
            <a:endParaRPr lang="en-US"/>
          </a:p>
        </p:txBody>
      </p:sp>
    </p:spTree>
    <p:extLst>
      <p:ext uri="{BB962C8B-B14F-4D97-AF65-F5344CB8AC3E}">
        <p14:creationId xmlns:p14="http://schemas.microsoft.com/office/powerpoint/2010/main" val="3225952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9ACC1A-9FD5-BC4C-8833-BF4A1ED2CF75}" type="slidenum">
              <a:rPr lang="en-US" smtClean="0"/>
              <a:t>9</a:t>
            </a:fld>
            <a:endParaRPr lang="en-US"/>
          </a:p>
        </p:txBody>
      </p:sp>
    </p:spTree>
    <p:extLst>
      <p:ext uri="{BB962C8B-B14F-4D97-AF65-F5344CB8AC3E}">
        <p14:creationId xmlns:p14="http://schemas.microsoft.com/office/powerpoint/2010/main" val="951728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9ACC1A-9FD5-BC4C-8833-BF4A1ED2CF75}" type="slidenum">
              <a:rPr lang="en-US" smtClean="0"/>
              <a:t>10</a:t>
            </a:fld>
            <a:endParaRPr lang="en-US"/>
          </a:p>
        </p:txBody>
      </p:sp>
    </p:spTree>
    <p:extLst>
      <p:ext uri="{BB962C8B-B14F-4D97-AF65-F5344CB8AC3E}">
        <p14:creationId xmlns:p14="http://schemas.microsoft.com/office/powerpoint/2010/main" val="1220607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White ">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7DE2B94-2478-0049-BB83-08DA3B519B92}"/>
              </a:ext>
            </a:extLst>
          </p:cNvPr>
          <p:cNvPicPr>
            <a:picLocks noChangeAspect="1"/>
          </p:cNvPicPr>
          <p:nvPr userDrawn="1"/>
        </p:nvPicPr>
        <p:blipFill>
          <a:blip r:embed="rId2"/>
          <a:stretch>
            <a:fillRect/>
          </a:stretch>
        </p:blipFill>
        <p:spPr>
          <a:xfrm>
            <a:off x="0" y="15686"/>
            <a:ext cx="12303945" cy="6965776"/>
          </a:xfrm>
          <a:prstGeom prst="rect">
            <a:avLst/>
          </a:prstGeom>
        </p:spPr>
      </p:pic>
      <p:sp>
        <p:nvSpPr>
          <p:cNvPr id="8" name="Title 1">
            <a:extLst>
              <a:ext uri="{FF2B5EF4-FFF2-40B4-BE49-F238E27FC236}">
                <a16:creationId xmlns="" xmlns:a16="http://schemas.microsoft.com/office/drawing/2014/main" id="{EF346857-5742-884D-9E9B-F1A6BA2E49E1}"/>
              </a:ext>
            </a:extLst>
          </p:cNvPr>
          <p:cNvSpPr>
            <a:spLocks noGrp="1"/>
          </p:cNvSpPr>
          <p:nvPr>
            <p:ph type="ctrTitle" hasCustomPrompt="1"/>
          </p:nvPr>
        </p:nvSpPr>
        <p:spPr>
          <a:xfrm>
            <a:off x="911389" y="781876"/>
            <a:ext cx="6695359" cy="2319132"/>
          </a:xfrm>
        </p:spPr>
        <p:txBody>
          <a:bodyPr anchor="ctr">
            <a:normAutofit/>
          </a:bodyPr>
          <a:lstStyle>
            <a:lvl1pPr algn="l">
              <a:defRPr sz="4800" b="1" i="0">
                <a:solidFill>
                  <a:srgbClr val="FFC000"/>
                </a:solidFill>
                <a:latin typeface="Helvetica" pitchFamily="2" charset="0"/>
              </a:defRPr>
            </a:lvl1pPr>
          </a:lstStyle>
          <a:p>
            <a:r>
              <a:rPr lang="en-US" dirty="0"/>
              <a:t>Click to edit Master Slide title</a:t>
            </a:r>
          </a:p>
        </p:txBody>
      </p:sp>
      <p:sp>
        <p:nvSpPr>
          <p:cNvPr id="9" name="Subtitle 2">
            <a:extLst>
              <a:ext uri="{FF2B5EF4-FFF2-40B4-BE49-F238E27FC236}">
                <a16:creationId xmlns="" xmlns:a16="http://schemas.microsoft.com/office/drawing/2014/main" id="{F6E66ACE-5A69-6648-B04D-6A23B6D609CD}"/>
              </a:ext>
            </a:extLst>
          </p:cNvPr>
          <p:cNvSpPr>
            <a:spLocks noGrp="1"/>
          </p:cNvSpPr>
          <p:nvPr>
            <p:ph type="subTitle" idx="1" hasCustomPrompt="1"/>
          </p:nvPr>
        </p:nvSpPr>
        <p:spPr>
          <a:xfrm>
            <a:off x="911389" y="3267350"/>
            <a:ext cx="6695359" cy="1655762"/>
          </a:xfrm>
        </p:spPr>
        <p:txBody>
          <a:bodyPr>
            <a:normAutofit/>
          </a:bodyPr>
          <a:lstStyle>
            <a:lvl1pPr marL="0" indent="0" algn="l">
              <a:buNone/>
              <a:defRPr sz="3000" b="0" i="0">
                <a:solidFill>
                  <a:schemeClr val="bg1"/>
                </a:solidFill>
                <a:latin typeface="Helvetica Ligh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Slide subtitle</a:t>
            </a:r>
          </a:p>
        </p:txBody>
      </p:sp>
      <p:cxnSp>
        <p:nvCxnSpPr>
          <p:cNvPr id="12" name="Straight Connector 11">
            <a:extLst>
              <a:ext uri="{FF2B5EF4-FFF2-40B4-BE49-F238E27FC236}">
                <a16:creationId xmlns="" xmlns:a16="http://schemas.microsoft.com/office/drawing/2014/main" id="{7FE35752-FE8F-7A42-B8D7-BACBFD8E54A3}"/>
              </a:ext>
            </a:extLst>
          </p:cNvPr>
          <p:cNvCxnSpPr/>
          <p:nvPr userDrawn="1"/>
        </p:nvCxnSpPr>
        <p:spPr>
          <a:xfrm>
            <a:off x="1046922" y="2902225"/>
            <a:ext cx="77922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94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48B335-9F36-6142-86EA-56DAA66C2FF0}"/>
              </a:ext>
            </a:extLst>
          </p:cNvPr>
          <p:cNvSpPr>
            <a:spLocks noGrp="1"/>
          </p:cNvSpPr>
          <p:nvPr>
            <p:ph type="ctrTitle"/>
          </p:nvPr>
        </p:nvSpPr>
        <p:spPr>
          <a:xfrm>
            <a:off x="466722" y="698757"/>
            <a:ext cx="11261452" cy="524156"/>
          </a:xfrm>
          <a:prstGeom prst="rect">
            <a:avLst/>
          </a:prstGeom>
          <a:solidFill>
            <a:srgbClr val="FFFFFF"/>
          </a:solidFill>
        </p:spPr>
        <p:txBody>
          <a:bodyPr anchor="b">
            <a:noAutofit/>
          </a:bodyPr>
          <a:lstStyle>
            <a:lvl1pPr algn="l">
              <a:defRPr sz="3200" b="1" i="0">
                <a:solidFill>
                  <a:schemeClr val="tx1">
                    <a:lumMod val="75000"/>
                    <a:lumOff val="25000"/>
                  </a:schemeClr>
                </a:solidFill>
                <a:latin typeface="Helvetica" pitchFamily="2" charset="0"/>
                <a:cs typeface="Helvetica" pitchFamily="2" charset="0"/>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6DFB150F-89F7-C947-B0F2-8CB574ADE86F}"/>
              </a:ext>
            </a:extLst>
          </p:cNvPr>
          <p:cNvSpPr>
            <a:spLocks noGrp="1"/>
          </p:cNvSpPr>
          <p:nvPr>
            <p:ph idx="1"/>
          </p:nvPr>
        </p:nvSpPr>
        <p:spPr>
          <a:xfrm>
            <a:off x="466722" y="1416846"/>
            <a:ext cx="11261452" cy="4606924"/>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72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Blank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298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 White ">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7DE2B94-2478-0049-BB83-08DA3B519B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686"/>
            <a:ext cx="12303945" cy="6965776"/>
          </a:xfrm>
          <a:prstGeom prst="rect">
            <a:avLst/>
          </a:prstGeom>
        </p:spPr>
      </p:pic>
      <p:sp>
        <p:nvSpPr>
          <p:cNvPr id="8" name="Title 1">
            <a:extLst>
              <a:ext uri="{FF2B5EF4-FFF2-40B4-BE49-F238E27FC236}">
                <a16:creationId xmlns:a16="http://schemas.microsoft.com/office/drawing/2014/main" xmlns="" id="{EF346857-5742-884D-9E9B-F1A6BA2E49E1}"/>
              </a:ext>
            </a:extLst>
          </p:cNvPr>
          <p:cNvSpPr>
            <a:spLocks noGrp="1"/>
          </p:cNvSpPr>
          <p:nvPr>
            <p:ph type="ctrTitle" hasCustomPrompt="1"/>
          </p:nvPr>
        </p:nvSpPr>
        <p:spPr>
          <a:xfrm>
            <a:off x="911389" y="781876"/>
            <a:ext cx="6695359" cy="2319132"/>
          </a:xfrm>
        </p:spPr>
        <p:txBody>
          <a:bodyPr anchor="ctr">
            <a:normAutofit/>
          </a:bodyPr>
          <a:lstStyle>
            <a:lvl1pPr algn="l">
              <a:defRPr sz="4800" b="1" i="0">
                <a:solidFill>
                  <a:srgbClr val="FFC000"/>
                </a:solidFill>
                <a:latin typeface="Helvetica" pitchFamily="2" charset="0"/>
              </a:defRPr>
            </a:lvl1pPr>
          </a:lstStyle>
          <a:p>
            <a:r>
              <a:rPr lang="en-US" dirty="0"/>
              <a:t>Click to edit Master Slide title</a:t>
            </a:r>
          </a:p>
        </p:txBody>
      </p:sp>
      <p:sp>
        <p:nvSpPr>
          <p:cNvPr id="9" name="Subtitle 2">
            <a:extLst>
              <a:ext uri="{FF2B5EF4-FFF2-40B4-BE49-F238E27FC236}">
                <a16:creationId xmlns:a16="http://schemas.microsoft.com/office/drawing/2014/main" xmlns="" id="{F6E66ACE-5A69-6648-B04D-6A23B6D609CD}"/>
              </a:ext>
            </a:extLst>
          </p:cNvPr>
          <p:cNvSpPr>
            <a:spLocks noGrp="1"/>
          </p:cNvSpPr>
          <p:nvPr>
            <p:ph type="subTitle" idx="1" hasCustomPrompt="1"/>
          </p:nvPr>
        </p:nvSpPr>
        <p:spPr>
          <a:xfrm>
            <a:off x="911389" y="3267350"/>
            <a:ext cx="6695359" cy="1655762"/>
          </a:xfrm>
        </p:spPr>
        <p:txBody>
          <a:bodyPr>
            <a:normAutofit/>
          </a:bodyPr>
          <a:lstStyle>
            <a:lvl1pPr marL="0" indent="0" algn="l">
              <a:buNone/>
              <a:defRPr sz="3000" b="0" i="0">
                <a:solidFill>
                  <a:schemeClr val="bg1"/>
                </a:solidFill>
                <a:latin typeface="Helvetica Ligh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Slide subtitle</a:t>
            </a:r>
          </a:p>
        </p:txBody>
      </p:sp>
      <p:cxnSp>
        <p:nvCxnSpPr>
          <p:cNvPr id="12" name="Straight Connector 11">
            <a:extLst>
              <a:ext uri="{FF2B5EF4-FFF2-40B4-BE49-F238E27FC236}">
                <a16:creationId xmlns:a16="http://schemas.microsoft.com/office/drawing/2014/main" xmlns="" id="{7FE35752-FE8F-7A42-B8D7-BACBFD8E54A3}"/>
              </a:ext>
            </a:extLst>
          </p:cNvPr>
          <p:cNvCxnSpPr/>
          <p:nvPr userDrawn="1"/>
        </p:nvCxnSpPr>
        <p:spPr>
          <a:xfrm>
            <a:off x="1046922" y="2902225"/>
            <a:ext cx="77922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792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0CD4B30D-B216-DB48-A016-619AFACC141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l="28824" t="28824"/>
          <a:stretch/>
        </p:blipFill>
        <p:spPr>
          <a:xfrm>
            <a:off x="0" y="0"/>
            <a:ext cx="12192000" cy="6858000"/>
          </a:xfrm>
          <a:prstGeom prst="rect">
            <a:avLst/>
          </a:prstGeom>
        </p:spPr>
      </p:pic>
      <p:sp>
        <p:nvSpPr>
          <p:cNvPr id="13" name="Title 1">
            <a:extLst>
              <a:ext uri="{FF2B5EF4-FFF2-40B4-BE49-F238E27FC236}">
                <a16:creationId xmlns:a16="http://schemas.microsoft.com/office/drawing/2014/main" xmlns="" id="{0083FBCF-329E-8F47-90E0-26592D51F560}"/>
              </a:ext>
            </a:extLst>
          </p:cNvPr>
          <p:cNvSpPr>
            <a:spLocks noGrp="1"/>
          </p:cNvSpPr>
          <p:nvPr>
            <p:ph type="ctrTitle"/>
          </p:nvPr>
        </p:nvSpPr>
        <p:spPr>
          <a:xfrm>
            <a:off x="466722" y="698757"/>
            <a:ext cx="11261452" cy="524156"/>
          </a:xfrm>
          <a:prstGeom prst="rect">
            <a:avLst/>
          </a:prstGeom>
          <a:noFill/>
        </p:spPr>
        <p:txBody>
          <a:bodyPr anchor="b">
            <a:noAutofit/>
          </a:bodyPr>
          <a:lstStyle>
            <a:lvl1pPr algn="l">
              <a:defRPr sz="3200" b="1" i="0">
                <a:solidFill>
                  <a:srgbClr val="FFC000"/>
                </a:solidFill>
                <a:latin typeface="Helvetica" pitchFamily="2" charset="0"/>
                <a:cs typeface="Helvetica" pitchFamily="2" charset="0"/>
              </a:defRPr>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xmlns="" id="{A71AB9BF-D5D3-B34C-89E4-72465B5D0FE0}"/>
              </a:ext>
            </a:extLst>
          </p:cNvPr>
          <p:cNvSpPr>
            <a:spLocks noGrp="1"/>
          </p:cNvSpPr>
          <p:nvPr>
            <p:ph idx="1"/>
          </p:nvPr>
        </p:nvSpPr>
        <p:spPr>
          <a:xfrm>
            <a:off x="466722" y="1416846"/>
            <a:ext cx="11261452" cy="4606924"/>
          </a:xfrm>
          <a:noFill/>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4847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Blue Background/Text Righ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DFE3B78A-C3E9-7740-ACBE-843BEE7B107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l="28824" t="28824"/>
          <a:stretch/>
        </p:blipFill>
        <p:spPr>
          <a:xfrm>
            <a:off x="-26505" y="0"/>
            <a:ext cx="12284765" cy="6858000"/>
          </a:xfrm>
          <a:prstGeom prst="rect">
            <a:avLst/>
          </a:prstGeom>
        </p:spPr>
      </p:pic>
      <p:sp>
        <p:nvSpPr>
          <p:cNvPr id="10" name="Text Placeholder 5">
            <a:extLst>
              <a:ext uri="{FF2B5EF4-FFF2-40B4-BE49-F238E27FC236}">
                <a16:creationId xmlns:a16="http://schemas.microsoft.com/office/drawing/2014/main" xmlns="" id="{163F7AE6-A5CF-1741-9ABA-D16956EE3C4C}"/>
              </a:ext>
            </a:extLst>
          </p:cNvPr>
          <p:cNvSpPr>
            <a:spLocks noGrp="1"/>
          </p:cNvSpPr>
          <p:nvPr>
            <p:ph type="body" sz="quarter" idx="12"/>
          </p:nvPr>
        </p:nvSpPr>
        <p:spPr>
          <a:xfrm>
            <a:off x="6406660" y="1404730"/>
            <a:ext cx="5228299" cy="46190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5">
            <a:extLst>
              <a:ext uri="{FF2B5EF4-FFF2-40B4-BE49-F238E27FC236}">
                <a16:creationId xmlns:a16="http://schemas.microsoft.com/office/drawing/2014/main" xmlns="" id="{F60AE409-6B6B-CC45-8860-5F1D67E328A9}"/>
              </a:ext>
            </a:extLst>
          </p:cNvPr>
          <p:cNvSpPr>
            <a:spLocks noGrp="1"/>
          </p:cNvSpPr>
          <p:nvPr>
            <p:ph type="body" sz="quarter" idx="13"/>
          </p:nvPr>
        </p:nvSpPr>
        <p:spPr>
          <a:xfrm>
            <a:off x="466722" y="1404730"/>
            <a:ext cx="5316637" cy="46190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xmlns="" id="{561D046E-CC09-8640-B369-6E42E12B47A5}"/>
              </a:ext>
            </a:extLst>
          </p:cNvPr>
          <p:cNvSpPr>
            <a:spLocks noGrp="1"/>
          </p:cNvSpPr>
          <p:nvPr>
            <p:ph type="ctrTitle"/>
          </p:nvPr>
        </p:nvSpPr>
        <p:spPr>
          <a:xfrm>
            <a:off x="466722" y="698757"/>
            <a:ext cx="11261452" cy="524156"/>
          </a:xfrm>
          <a:prstGeom prst="rect">
            <a:avLst/>
          </a:prstGeom>
          <a:noFill/>
        </p:spPr>
        <p:txBody>
          <a:bodyPr anchor="b">
            <a:noAutofit/>
          </a:bodyPr>
          <a:lstStyle>
            <a:lvl1pPr algn="l">
              <a:defRPr sz="3200" b="1" i="0">
                <a:solidFill>
                  <a:srgbClr val="FFC000"/>
                </a:solidFill>
                <a:latin typeface="Helvetica" pitchFamily="2" charset="0"/>
                <a:cs typeface="Helvetica"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607000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Blue Background/Text Righ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DFE3B78A-C3E9-7740-ACBE-843BEE7B107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l="28824" t="28824"/>
          <a:stretch/>
        </p:blipFill>
        <p:spPr>
          <a:xfrm>
            <a:off x="-26505" y="0"/>
            <a:ext cx="12284765" cy="6858000"/>
          </a:xfrm>
          <a:prstGeom prst="rect">
            <a:avLst/>
          </a:prstGeom>
        </p:spPr>
      </p:pic>
      <p:sp>
        <p:nvSpPr>
          <p:cNvPr id="12" name="Text Placeholder 5">
            <a:extLst>
              <a:ext uri="{FF2B5EF4-FFF2-40B4-BE49-F238E27FC236}">
                <a16:creationId xmlns:a16="http://schemas.microsoft.com/office/drawing/2014/main" xmlns="" id="{E698E736-4DD4-2C4D-B44A-263F86800A1B}"/>
              </a:ext>
            </a:extLst>
          </p:cNvPr>
          <p:cNvSpPr>
            <a:spLocks noGrp="1"/>
          </p:cNvSpPr>
          <p:nvPr>
            <p:ph type="body" sz="quarter" idx="12"/>
          </p:nvPr>
        </p:nvSpPr>
        <p:spPr>
          <a:xfrm>
            <a:off x="6406660" y="698756"/>
            <a:ext cx="5228299" cy="53250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5">
            <a:extLst>
              <a:ext uri="{FF2B5EF4-FFF2-40B4-BE49-F238E27FC236}">
                <a16:creationId xmlns:a16="http://schemas.microsoft.com/office/drawing/2014/main" xmlns="" id="{92E74E7C-03D1-974D-A20A-98738FDF95EE}"/>
              </a:ext>
            </a:extLst>
          </p:cNvPr>
          <p:cNvSpPr>
            <a:spLocks noGrp="1"/>
          </p:cNvSpPr>
          <p:nvPr>
            <p:ph type="body" sz="quarter" idx="13"/>
          </p:nvPr>
        </p:nvSpPr>
        <p:spPr>
          <a:xfrm>
            <a:off x="466722" y="1815548"/>
            <a:ext cx="5316637" cy="42082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xmlns="" id="{1E230E88-2101-D14C-A85E-AFA047F5312D}"/>
              </a:ext>
            </a:extLst>
          </p:cNvPr>
          <p:cNvSpPr>
            <a:spLocks noGrp="1"/>
          </p:cNvSpPr>
          <p:nvPr>
            <p:ph type="ctrTitle"/>
          </p:nvPr>
        </p:nvSpPr>
        <p:spPr>
          <a:xfrm>
            <a:off x="466722" y="698756"/>
            <a:ext cx="5316637" cy="984269"/>
          </a:xfrm>
          <a:prstGeom prst="rect">
            <a:avLst/>
          </a:prstGeom>
          <a:noFill/>
        </p:spPr>
        <p:txBody>
          <a:bodyPr anchor="b">
            <a:noAutofit/>
          </a:bodyPr>
          <a:lstStyle>
            <a:lvl1pPr algn="l">
              <a:defRPr sz="3200" b="1" i="0">
                <a:solidFill>
                  <a:srgbClr val="FFC000"/>
                </a:solidFill>
                <a:latin typeface="Helvetica" pitchFamily="2" charset="0"/>
                <a:cs typeface="Helvetica"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859053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amp; White/Text Right">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xmlns="" id="{2E4C28E5-9D1A-FF4C-AC4A-CDC3AD10D3E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654"/>
          <a:stretch/>
        </p:blipFill>
        <p:spPr>
          <a:xfrm>
            <a:off x="6042991" y="0"/>
            <a:ext cx="6139275" cy="6858000"/>
          </a:xfrm>
          <a:prstGeom prst="rect">
            <a:avLst/>
          </a:prstGeom>
        </p:spPr>
      </p:pic>
      <p:sp>
        <p:nvSpPr>
          <p:cNvPr id="25" name="Text Placeholder 5">
            <a:extLst>
              <a:ext uri="{FF2B5EF4-FFF2-40B4-BE49-F238E27FC236}">
                <a16:creationId xmlns:a16="http://schemas.microsoft.com/office/drawing/2014/main" xmlns="" id="{9EF74550-9853-8D4F-891B-1BEA2FF6D9B7}"/>
              </a:ext>
            </a:extLst>
          </p:cNvPr>
          <p:cNvSpPr>
            <a:spLocks noGrp="1"/>
          </p:cNvSpPr>
          <p:nvPr>
            <p:ph type="body" sz="quarter" idx="12"/>
          </p:nvPr>
        </p:nvSpPr>
        <p:spPr>
          <a:xfrm>
            <a:off x="6406660" y="698757"/>
            <a:ext cx="5228299" cy="53250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5">
            <a:extLst>
              <a:ext uri="{FF2B5EF4-FFF2-40B4-BE49-F238E27FC236}">
                <a16:creationId xmlns:a16="http://schemas.microsoft.com/office/drawing/2014/main" xmlns="" id="{592A1848-2E52-EC41-A908-950E304A1AEF}"/>
              </a:ext>
            </a:extLst>
          </p:cNvPr>
          <p:cNvSpPr>
            <a:spLocks noGrp="1"/>
          </p:cNvSpPr>
          <p:nvPr>
            <p:ph type="body" sz="quarter" idx="13"/>
          </p:nvPr>
        </p:nvSpPr>
        <p:spPr>
          <a:xfrm>
            <a:off x="466722" y="1815548"/>
            <a:ext cx="5316637" cy="420822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1">
            <a:extLst>
              <a:ext uri="{FF2B5EF4-FFF2-40B4-BE49-F238E27FC236}">
                <a16:creationId xmlns:a16="http://schemas.microsoft.com/office/drawing/2014/main" xmlns="" id="{8C1A196A-C860-1548-99D9-146F93724224}"/>
              </a:ext>
            </a:extLst>
          </p:cNvPr>
          <p:cNvSpPr>
            <a:spLocks noGrp="1"/>
          </p:cNvSpPr>
          <p:nvPr>
            <p:ph type="ctrTitle"/>
          </p:nvPr>
        </p:nvSpPr>
        <p:spPr>
          <a:xfrm>
            <a:off x="466722" y="698756"/>
            <a:ext cx="5316637" cy="984269"/>
          </a:xfrm>
          <a:prstGeom prst="rect">
            <a:avLst/>
          </a:prstGeom>
          <a:noFill/>
        </p:spPr>
        <p:txBody>
          <a:bodyPr anchor="b">
            <a:noAutofit/>
          </a:bodyPr>
          <a:lstStyle>
            <a:lvl1pPr algn="l">
              <a:defRPr sz="3200" b="1" i="0">
                <a:solidFill>
                  <a:schemeClr val="tx1">
                    <a:lumMod val="75000"/>
                    <a:lumOff val="25000"/>
                  </a:schemeClr>
                </a:solidFill>
                <a:latin typeface="Helvetica" pitchFamily="2" charset="0"/>
                <a:cs typeface="Helvetica"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845392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ue &amp; Whit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xmlns="" id="{376B6C47-266E-A24B-8C7F-8E39FD7D06C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654"/>
          <a:stretch/>
        </p:blipFill>
        <p:spPr>
          <a:xfrm>
            <a:off x="1" y="0"/>
            <a:ext cx="6082748" cy="6858000"/>
          </a:xfrm>
          <a:prstGeom prst="rect">
            <a:avLst/>
          </a:prstGeom>
        </p:spPr>
      </p:pic>
      <p:sp>
        <p:nvSpPr>
          <p:cNvPr id="18" name="Text Placeholder 5">
            <a:extLst>
              <a:ext uri="{FF2B5EF4-FFF2-40B4-BE49-F238E27FC236}">
                <a16:creationId xmlns:a16="http://schemas.microsoft.com/office/drawing/2014/main" xmlns="" id="{E7F5137E-D8E9-F747-8017-A29A6B55158A}"/>
              </a:ext>
            </a:extLst>
          </p:cNvPr>
          <p:cNvSpPr>
            <a:spLocks noGrp="1"/>
          </p:cNvSpPr>
          <p:nvPr>
            <p:ph type="body" sz="quarter" idx="12"/>
          </p:nvPr>
        </p:nvSpPr>
        <p:spPr>
          <a:xfrm>
            <a:off x="6406660" y="698757"/>
            <a:ext cx="5228299" cy="532501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5">
            <a:extLst>
              <a:ext uri="{FF2B5EF4-FFF2-40B4-BE49-F238E27FC236}">
                <a16:creationId xmlns:a16="http://schemas.microsoft.com/office/drawing/2014/main" xmlns="" id="{D944EFA8-4836-BF42-8781-1C24E55EC913}"/>
              </a:ext>
            </a:extLst>
          </p:cNvPr>
          <p:cNvSpPr>
            <a:spLocks noGrp="1"/>
          </p:cNvSpPr>
          <p:nvPr>
            <p:ph type="body" sz="quarter" idx="13"/>
          </p:nvPr>
        </p:nvSpPr>
        <p:spPr>
          <a:xfrm>
            <a:off x="466722" y="1815548"/>
            <a:ext cx="5316637" cy="42082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
            <a:extLst>
              <a:ext uri="{FF2B5EF4-FFF2-40B4-BE49-F238E27FC236}">
                <a16:creationId xmlns:a16="http://schemas.microsoft.com/office/drawing/2014/main" xmlns="" id="{C5F58FE6-4DCA-4D41-9CF8-22180A4FF675}"/>
              </a:ext>
            </a:extLst>
          </p:cNvPr>
          <p:cNvSpPr>
            <a:spLocks noGrp="1"/>
          </p:cNvSpPr>
          <p:nvPr>
            <p:ph type="ctrTitle"/>
          </p:nvPr>
        </p:nvSpPr>
        <p:spPr>
          <a:xfrm>
            <a:off x="466722" y="698756"/>
            <a:ext cx="5316637" cy="984269"/>
          </a:xfrm>
          <a:prstGeom prst="rect">
            <a:avLst/>
          </a:prstGeom>
          <a:noFill/>
        </p:spPr>
        <p:txBody>
          <a:bodyPr anchor="b">
            <a:noAutofit/>
          </a:bodyPr>
          <a:lstStyle>
            <a:lvl1pPr algn="l">
              <a:defRPr sz="3200" b="1" i="0">
                <a:solidFill>
                  <a:srgbClr val="FFC000"/>
                </a:solidFill>
                <a:latin typeface="Helvetica" pitchFamily="2" charset="0"/>
                <a:cs typeface="Helvetica"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488030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BCA2304A-8663-B44E-B9CE-BBFA2535BC2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l="8484" t="29060"/>
          <a:stretch/>
        </p:blipFill>
        <p:spPr>
          <a:xfrm>
            <a:off x="0" y="1416846"/>
            <a:ext cx="12191999" cy="5441154"/>
          </a:xfrm>
          <a:prstGeom prst="rect">
            <a:avLst/>
          </a:prstGeom>
        </p:spPr>
      </p:pic>
      <p:sp>
        <p:nvSpPr>
          <p:cNvPr id="6" name="Title 1">
            <a:extLst>
              <a:ext uri="{FF2B5EF4-FFF2-40B4-BE49-F238E27FC236}">
                <a16:creationId xmlns:a16="http://schemas.microsoft.com/office/drawing/2014/main" xmlns="" id="{CE4E7A3D-014E-924A-BB63-7421F5433EFB}"/>
              </a:ext>
            </a:extLst>
          </p:cNvPr>
          <p:cNvSpPr>
            <a:spLocks noGrp="1"/>
          </p:cNvSpPr>
          <p:nvPr>
            <p:ph type="ctrTitle"/>
          </p:nvPr>
        </p:nvSpPr>
        <p:spPr>
          <a:xfrm>
            <a:off x="466722" y="698757"/>
            <a:ext cx="11261452" cy="524156"/>
          </a:xfrm>
          <a:prstGeom prst="rect">
            <a:avLst/>
          </a:prstGeom>
          <a:noFill/>
        </p:spPr>
        <p:txBody>
          <a:bodyPr anchor="b">
            <a:noAutofit/>
          </a:bodyPr>
          <a:lstStyle>
            <a:lvl1pPr algn="l">
              <a:defRPr sz="3200" b="1" i="0">
                <a:solidFill>
                  <a:schemeClr val="tx1">
                    <a:lumMod val="65000"/>
                    <a:lumOff val="35000"/>
                  </a:schemeClr>
                </a:solidFill>
                <a:latin typeface="Helvetica" pitchFamily="2" charset="0"/>
                <a:cs typeface="Helvetica" pitchFamily="2"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xmlns="" id="{DD5FEB4A-7614-CB42-BCEF-CF474F8DA2B6}"/>
              </a:ext>
            </a:extLst>
          </p:cNvPr>
          <p:cNvSpPr>
            <a:spLocks noGrp="1"/>
          </p:cNvSpPr>
          <p:nvPr>
            <p:ph idx="1"/>
          </p:nvPr>
        </p:nvSpPr>
        <p:spPr>
          <a:xfrm>
            <a:off x="466722" y="1643270"/>
            <a:ext cx="11261452" cy="4380500"/>
          </a:xfrm>
          <a:noFill/>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1671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st with Title (Indenta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B174CA8-30C0-7543-94A0-EAF3583ADE8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04825"/>
          </a:xfrm>
          <a:prstGeom prst="rect">
            <a:avLst/>
          </a:prstGeom>
        </p:spPr>
      </p:pic>
      <p:pic>
        <p:nvPicPr>
          <p:cNvPr id="7" name="Picture 6">
            <a:extLst>
              <a:ext uri="{FF2B5EF4-FFF2-40B4-BE49-F238E27FC236}">
                <a16:creationId xmlns:a16="http://schemas.microsoft.com/office/drawing/2014/main" xmlns="" id="{DA3A3B43-384D-3644-BD75-940000C25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3175"/>
            <a:ext cx="12192000" cy="504825"/>
          </a:xfrm>
          <a:prstGeom prst="rect">
            <a:avLst/>
          </a:prstGeom>
        </p:spPr>
      </p:pic>
      <p:pic>
        <p:nvPicPr>
          <p:cNvPr id="11" name="Content Placeholder 6">
            <a:extLst>
              <a:ext uri="{FF2B5EF4-FFF2-40B4-BE49-F238E27FC236}">
                <a16:creationId xmlns:a16="http://schemas.microsoft.com/office/drawing/2014/main" xmlns="" id="{AA2C29F1-4368-734D-9F76-2811EBD418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53624" y="6411635"/>
            <a:ext cx="1029073" cy="387903"/>
          </a:xfrm>
          <a:prstGeom prst="rect">
            <a:avLst/>
          </a:prstGeom>
        </p:spPr>
      </p:pic>
      <p:sp>
        <p:nvSpPr>
          <p:cNvPr id="8" name="Title 1">
            <a:extLst>
              <a:ext uri="{FF2B5EF4-FFF2-40B4-BE49-F238E27FC236}">
                <a16:creationId xmlns:a16="http://schemas.microsoft.com/office/drawing/2014/main" xmlns="" id="{F5DE7143-10B3-D14A-9898-C00C2D1296ED}"/>
              </a:ext>
            </a:extLst>
          </p:cNvPr>
          <p:cNvSpPr>
            <a:spLocks noGrp="1"/>
          </p:cNvSpPr>
          <p:nvPr>
            <p:ph type="ctrTitle"/>
          </p:nvPr>
        </p:nvSpPr>
        <p:spPr>
          <a:xfrm>
            <a:off x="466722" y="698757"/>
            <a:ext cx="11261452" cy="524156"/>
          </a:xfrm>
          <a:prstGeom prst="rect">
            <a:avLst/>
          </a:prstGeom>
          <a:solidFill>
            <a:srgbClr val="FFFFFF"/>
          </a:solidFill>
        </p:spPr>
        <p:txBody>
          <a:bodyPr anchor="b">
            <a:noAutofit/>
          </a:bodyPr>
          <a:lstStyle>
            <a:lvl1pPr algn="l">
              <a:defRPr sz="3200" b="1" i="0">
                <a:solidFill>
                  <a:schemeClr val="tx1">
                    <a:lumMod val="75000"/>
                    <a:lumOff val="25000"/>
                  </a:schemeClr>
                </a:solidFill>
                <a:latin typeface="Helvetica" pitchFamily="2" charset="0"/>
                <a:cs typeface="Helvetica" pitchFamily="2" charset="0"/>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xmlns="" id="{13213689-9E3D-F54E-AB47-5596BE869809}"/>
              </a:ext>
            </a:extLst>
          </p:cNvPr>
          <p:cNvSpPr>
            <a:spLocks noGrp="1"/>
          </p:cNvSpPr>
          <p:nvPr>
            <p:ph idx="1"/>
          </p:nvPr>
        </p:nvSpPr>
        <p:spPr>
          <a:xfrm>
            <a:off x="466722" y="1416846"/>
            <a:ext cx="11261452" cy="4606924"/>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653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Graphic 6">
            <a:extLst>
              <a:ext uri="{FF2B5EF4-FFF2-40B4-BE49-F238E27FC236}">
                <a16:creationId xmlns="" xmlns:a16="http://schemas.microsoft.com/office/drawing/2014/main" id="{0CD4B30D-B216-DB48-A016-619AFACC1416}"/>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28824" t="28824"/>
          <a:stretch/>
        </p:blipFill>
        <p:spPr>
          <a:xfrm>
            <a:off x="0" y="0"/>
            <a:ext cx="12192000" cy="6858000"/>
          </a:xfrm>
          <a:prstGeom prst="rect">
            <a:avLst/>
          </a:prstGeom>
        </p:spPr>
      </p:pic>
      <p:sp>
        <p:nvSpPr>
          <p:cNvPr id="13" name="Title 1">
            <a:extLst>
              <a:ext uri="{FF2B5EF4-FFF2-40B4-BE49-F238E27FC236}">
                <a16:creationId xmlns="" xmlns:a16="http://schemas.microsoft.com/office/drawing/2014/main" id="{0083FBCF-329E-8F47-90E0-26592D51F560}"/>
              </a:ext>
            </a:extLst>
          </p:cNvPr>
          <p:cNvSpPr>
            <a:spLocks noGrp="1"/>
          </p:cNvSpPr>
          <p:nvPr>
            <p:ph type="ctrTitle"/>
          </p:nvPr>
        </p:nvSpPr>
        <p:spPr>
          <a:xfrm>
            <a:off x="466722" y="698757"/>
            <a:ext cx="11261452" cy="524156"/>
          </a:xfrm>
          <a:prstGeom prst="rect">
            <a:avLst/>
          </a:prstGeom>
          <a:noFill/>
        </p:spPr>
        <p:txBody>
          <a:bodyPr anchor="b">
            <a:noAutofit/>
          </a:bodyPr>
          <a:lstStyle>
            <a:lvl1pPr algn="l">
              <a:defRPr sz="3200" b="1" i="0">
                <a:solidFill>
                  <a:srgbClr val="FFC000"/>
                </a:solidFill>
                <a:latin typeface="Helvetica" pitchFamily="2" charset="0"/>
                <a:cs typeface="Helvetica" pitchFamily="2" charset="0"/>
              </a:defRPr>
            </a:lvl1pPr>
          </a:lstStyle>
          <a:p>
            <a:r>
              <a:rPr lang="en-US"/>
              <a:t>Click to edit Master title style</a:t>
            </a:r>
            <a:endParaRPr lang="en-US" dirty="0"/>
          </a:p>
        </p:txBody>
      </p:sp>
      <p:sp>
        <p:nvSpPr>
          <p:cNvPr id="14" name="Content Placeholder 2">
            <a:extLst>
              <a:ext uri="{FF2B5EF4-FFF2-40B4-BE49-F238E27FC236}">
                <a16:creationId xmlns="" xmlns:a16="http://schemas.microsoft.com/office/drawing/2014/main" id="{A71AB9BF-D5D3-B34C-89E4-72465B5D0FE0}"/>
              </a:ext>
            </a:extLst>
          </p:cNvPr>
          <p:cNvSpPr>
            <a:spLocks noGrp="1"/>
          </p:cNvSpPr>
          <p:nvPr>
            <p:ph idx="1"/>
          </p:nvPr>
        </p:nvSpPr>
        <p:spPr>
          <a:xfrm>
            <a:off x="466722" y="1416846"/>
            <a:ext cx="11261452" cy="4606924"/>
          </a:xfrm>
          <a:noFill/>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0409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ist with Title (Indentations)">
    <p:spTree>
      <p:nvGrpSpPr>
        <p:cNvPr id="1" name=""/>
        <p:cNvGrpSpPr/>
        <p:nvPr/>
      </p:nvGrpSpPr>
      <p:grpSpPr>
        <a:xfrm>
          <a:off x="0" y="0"/>
          <a:ext cx="0" cy="0"/>
          <a:chOff x="0" y="0"/>
          <a:chExt cx="0" cy="0"/>
        </a:xfrm>
      </p:grpSpPr>
      <p:sp>
        <p:nvSpPr>
          <p:cNvPr id="10" name="Title 1"/>
          <p:cNvSpPr>
            <a:spLocks noGrp="1"/>
          </p:cNvSpPr>
          <p:nvPr>
            <p:ph type="ctrTitle"/>
          </p:nvPr>
        </p:nvSpPr>
        <p:spPr>
          <a:xfrm>
            <a:off x="466722" y="698757"/>
            <a:ext cx="11261452" cy="524156"/>
          </a:xfrm>
          <a:prstGeom prst="rect">
            <a:avLst/>
          </a:prstGeom>
          <a:solidFill>
            <a:srgbClr val="FFFFFF"/>
          </a:solidFill>
        </p:spPr>
        <p:txBody>
          <a:bodyPr anchor="b">
            <a:noAutofit/>
          </a:bodyPr>
          <a:lstStyle>
            <a:lvl1pPr algn="l">
              <a:defRPr sz="3200" b="1" i="0">
                <a:solidFill>
                  <a:schemeClr val="tx1">
                    <a:lumMod val="75000"/>
                    <a:lumOff val="25000"/>
                  </a:schemeClr>
                </a:solidFill>
                <a:latin typeface="Helvetica" pitchFamily="2" charset="0"/>
                <a:cs typeface="Helvetica" pitchFamily="2" charset="0"/>
              </a:defRPr>
            </a:lvl1pPr>
          </a:lstStyle>
          <a:p>
            <a:r>
              <a:rPr lang="en-US"/>
              <a:t>Click to edit Master title style</a:t>
            </a:r>
            <a:endParaRPr lang="en-US" dirty="0"/>
          </a:p>
        </p:txBody>
      </p:sp>
      <p:sp>
        <p:nvSpPr>
          <p:cNvPr id="5" name="Content Placeholder 2"/>
          <p:cNvSpPr>
            <a:spLocks noGrp="1"/>
          </p:cNvSpPr>
          <p:nvPr>
            <p:ph idx="1"/>
          </p:nvPr>
        </p:nvSpPr>
        <p:spPr>
          <a:xfrm>
            <a:off x="466722" y="1416846"/>
            <a:ext cx="11261452" cy="4606924"/>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xmlns="" id="{AB174CA8-30C0-7543-94A0-EAF3583ADE8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04825"/>
          </a:xfrm>
          <a:prstGeom prst="rect">
            <a:avLst/>
          </a:prstGeom>
        </p:spPr>
      </p:pic>
      <p:pic>
        <p:nvPicPr>
          <p:cNvPr id="7" name="Picture 6">
            <a:extLst>
              <a:ext uri="{FF2B5EF4-FFF2-40B4-BE49-F238E27FC236}">
                <a16:creationId xmlns:a16="http://schemas.microsoft.com/office/drawing/2014/main" xmlns="" id="{DA3A3B43-384D-3644-BD75-940000C25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3175"/>
            <a:ext cx="12192000" cy="504825"/>
          </a:xfrm>
          <a:prstGeom prst="rect">
            <a:avLst/>
          </a:prstGeom>
        </p:spPr>
      </p:pic>
    </p:spTree>
    <p:extLst>
      <p:ext uri="{BB962C8B-B14F-4D97-AF65-F5344CB8AC3E}">
        <p14:creationId xmlns:p14="http://schemas.microsoft.com/office/powerpoint/2010/main" val="3306899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48B335-9F36-6142-86EA-56DAA66C2FF0}"/>
              </a:ext>
            </a:extLst>
          </p:cNvPr>
          <p:cNvSpPr>
            <a:spLocks noGrp="1"/>
          </p:cNvSpPr>
          <p:nvPr>
            <p:ph type="ctrTitle"/>
          </p:nvPr>
        </p:nvSpPr>
        <p:spPr>
          <a:xfrm>
            <a:off x="466722" y="698757"/>
            <a:ext cx="11261452" cy="524156"/>
          </a:xfrm>
          <a:prstGeom prst="rect">
            <a:avLst/>
          </a:prstGeom>
          <a:noFill/>
        </p:spPr>
        <p:txBody>
          <a:bodyPr anchor="b">
            <a:noAutofit/>
          </a:bodyPr>
          <a:lstStyle>
            <a:lvl1pPr algn="l">
              <a:defRPr sz="3200" b="1" i="0">
                <a:solidFill>
                  <a:schemeClr val="tx1">
                    <a:lumMod val="75000"/>
                    <a:lumOff val="25000"/>
                  </a:schemeClr>
                </a:solidFill>
                <a:latin typeface="Helvetica" pitchFamily="2" charset="0"/>
                <a:cs typeface="Helvetica"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6DFB150F-89F7-C947-B0F2-8CB574ADE86F}"/>
              </a:ext>
            </a:extLst>
          </p:cNvPr>
          <p:cNvSpPr>
            <a:spLocks noGrp="1"/>
          </p:cNvSpPr>
          <p:nvPr>
            <p:ph idx="1"/>
          </p:nvPr>
        </p:nvSpPr>
        <p:spPr>
          <a:xfrm>
            <a:off x="466722" y="1416846"/>
            <a:ext cx="11261452" cy="4606924"/>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0213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lank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111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BCA2304A-8663-B44E-B9CE-BBFA2535BC20}"/>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t="29060"/>
          <a:stretch/>
        </p:blipFill>
        <p:spPr>
          <a:xfrm>
            <a:off x="-19051" y="2021203"/>
            <a:ext cx="12277725" cy="4865077"/>
          </a:xfrm>
          <a:prstGeom prst="rect">
            <a:avLst/>
          </a:prstGeom>
        </p:spPr>
      </p:pic>
      <p:sp>
        <p:nvSpPr>
          <p:cNvPr id="2" name="Title 1">
            <a:extLst>
              <a:ext uri="{FF2B5EF4-FFF2-40B4-BE49-F238E27FC236}">
                <a16:creationId xmlns:a16="http://schemas.microsoft.com/office/drawing/2014/main" xmlns="" id="{7A842174-B19C-364C-B0B2-4507242E3F9F}"/>
              </a:ext>
            </a:extLst>
          </p:cNvPr>
          <p:cNvSpPr>
            <a:spLocks noGrp="1"/>
          </p:cNvSpPr>
          <p:nvPr>
            <p:ph type="title"/>
          </p:nvPr>
        </p:nvSpPr>
        <p:spPr/>
        <p:txBody>
          <a:bodyPr/>
          <a:lstStyle>
            <a:lvl1pPr>
              <a:defRPr b="1" i="0">
                <a:solidFill>
                  <a:schemeClr val="tx1">
                    <a:lumMod val="75000"/>
                    <a:lumOff val="25000"/>
                  </a:schemeClr>
                </a:solidFill>
                <a:latin typeface="Helvetica" pitchFamily="2" charset="0"/>
              </a:defRPr>
            </a:lvl1pPr>
          </a:lstStyle>
          <a:p>
            <a:r>
              <a:rPr lang="en-US"/>
              <a:t>Click to edit Master title style</a:t>
            </a:r>
            <a:endParaRPr lang="en-US" dirty="0"/>
          </a:p>
        </p:txBody>
      </p:sp>
      <p:pic>
        <p:nvPicPr>
          <p:cNvPr id="8" name="Content Placeholder 6">
            <a:extLst>
              <a:ext uri="{FF2B5EF4-FFF2-40B4-BE49-F238E27FC236}">
                <a16:creationId xmlns:a16="http://schemas.microsoft.com/office/drawing/2014/main" xmlns="" id="{C52F9075-3E96-D143-8BFC-8B1276C55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2738" y="6147011"/>
            <a:ext cx="1523999" cy="574463"/>
          </a:xfrm>
          <a:prstGeom prst="rect">
            <a:avLst/>
          </a:prstGeom>
        </p:spPr>
      </p:pic>
      <p:sp>
        <p:nvSpPr>
          <p:cNvPr id="10" name="Text Placeholder 9">
            <a:extLst>
              <a:ext uri="{FF2B5EF4-FFF2-40B4-BE49-F238E27FC236}">
                <a16:creationId xmlns:a16="http://schemas.microsoft.com/office/drawing/2014/main" xmlns="" id="{6E366F55-092A-9B41-B112-DD3743D17DF4}"/>
              </a:ext>
            </a:extLst>
          </p:cNvPr>
          <p:cNvSpPr>
            <a:spLocks noGrp="1"/>
          </p:cNvSpPr>
          <p:nvPr>
            <p:ph type="body" sz="quarter" idx="13"/>
          </p:nvPr>
        </p:nvSpPr>
        <p:spPr>
          <a:xfrm>
            <a:off x="838200" y="2378075"/>
            <a:ext cx="10515600" cy="3473450"/>
          </a:xfrm>
        </p:spPr>
        <p:txBody>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1193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Blue Background/Text Right">
    <p:spTree>
      <p:nvGrpSpPr>
        <p:cNvPr id="1" name=""/>
        <p:cNvGrpSpPr/>
        <p:nvPr/>
      </p:nvGrpSpPr>
      <p:grpSpPr>
        <a:xfrm>
          <a:off x="0" y="0"/>
          <a:ext cx="0" cy="0"/>
          <a:chOff x="0" y="0"/>
          <a:chExt cx="0" cy="0"/>
        </a:xfrm>
      </p:grpSpPr>
      <p:pic>
        <p:nvPicPr>
          <p:cNvPr id="5" name="Graphic 4">
            <a:extLst>
              <a:ext uri="{FF2B5EF4-FFF2-40B4-BE49-F238E27FC236}">
                <a16:creationId xmlns="" xmlns:a16="http://schemas.microsoft.com/office/drawing/2014/main" id="{DFE3B78A-C3E9-7740-ACBE-843BEE7B1079}"/>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28824" t="28824"/>
          <a:stretch/>
        </p:blipFill>
        <p:spPr>
          <a:xfrm>
            <a:off x="-26505" y="0"/>
            <a:ext cx="12284765" cy="6858000"/>
          </a:xfrm>
          <a:prstGeom prst="rect">
            <a:avLst/>
          </a:prstGeom>
        </p:spPr>
      </p:pic>
      <p:sp>
        <p:nvSpPr>
          <p:cNvPr id="10" name="Text Placeholder 5">
            <a:extLst>
              <a:ext uri="{FF2B5EF4-FFF2-40B4-BE49-F238E27FC236}">
                <a16:creationId xmlns="" xmlns:a16="http://schemas.microsoft.com/office/drawing/2014/main" id="{163F7AE6-A5CF-1741-9ABA-D16956EE3C4C}"/>
              </a:ext>
            </a:extLst>
          </p:cNvPr>
          <p:cNvSpPr>
            <a:spLocks noGrp="1"/>
          </p:cNvSpPr>
          <p:nvPr>
            <p:ph type="body" sz="quarter" idx="12"/>
          </p:nvPr>
        </p:nvSpPr>
        <p:spPr>
          <a:xfrm>
            <a:off x="6406660" y="1404730"/>
            <a:ext cx="5228299" cy="46190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5">
            <a:extLst>
              <a:ext uri="{FF2B5EF4-FFF2-40B4-BE49-F238E27FC236}">
                <a16:creationId xmlns="" xmlns:a16="http://schemas.microsoft.com/office/drawing/2014/main" id="{F60AE409-6B6B-CC45-8860-5F1D67E328A9}"/>
              </a:ext>
            </a:extLst>
          </p:cNvPr>
          <p:cNvSpPr>
            <a:spLocks noGrp="1"/>
          </p:cNvSpPr>
          <p:nvPr>
            <p:ph type="body" sz="quarter" idx="13"/>
          </p:nvPr>
        </p:nvSpPr>
        <p:spPr>
          <a:xfrm>
            <a:off x="466722" y="1404730"/>
            <a:ext cx="5316637" cy="46190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 xmlns:a16="http://schemas.microsoft.com/office/drawing/2014/main" id="{561D046E-CC09-8640-B369-6E42E12B47A5}"/>
              </a:ext>
            </a:extLst>
          </p:cNvPr>
          <p:cNvSpPr>
            <a:spLocks noGrp="1"/>
          </p:cNvSpPr>
          <p:nvPr>
            <p:ph type="ctrTitle"/>
          </p:nvPr>
        </p:nvSpPr>
        <p:spPr>
          <a:xfrm>
            <a:off x="466722" y="698757"/>
            <a:ext cx="11261452" cy="524156"/>
          </a:xfrm>
          <a:prstGeom prst="rect">
            <a:avLst/>
          </a:prstGeom>
          <a:noFill/>
        </p:spPr>
        <p:txBody>
          <a:bodyPr anchor="b">
            <a:noAutofit/>
          </a:bodyPr>
          <a:lstStyle>
            <a:lvl1pPr algn="l">
              <a:defRPr sz="3200" b="1" i="0">
                <a:solidFill>
                  <a:srgbClr val="FFC000"/>
                </a:solidFill>
                <a:latin typeface="Helvetica" pitchFamily="2" charset="0"/>
                <a:cs typeface="Helvetica"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73001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Blue Background/Text Right">
    <p:spTree>
      <p:nvGrpSpPr>
        <p:cNvPr id="1" name=""/>
        <p:cNvGrpSpPr/>
        <p:nvPr/>
      </p:nvGrpSpPr>
      <p:grpSpPr>
        <a:xfrm>
          <a:off x="0" y="0"/>
          <a:ext cx="0" cy="0"/>
          <a:chOff x="0" y="0"/>
          <a:chExt cx="0" cy="0"/>
        </a:xfrm>
      </p:grpSpPr>
      <p:pic>
        <p:nvPicPr>
          <p:cNvPr id="5" name="Graphic 4">
            <a:extLst>
              <a:ext uri="{FF2B5EF4-FFF2-40B4-BE49-F238E27FC236}">
                <a16:creationId xmlns="" xmlns:a16="http://schemas.microsoft.com/office/drawing/2014/main" id="{DFE3B78A-C3E9-7740-ACBE-843BEE7B1079}"/>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28824" t="28824"/>
          <a:stretch/>
        </p:blipFill>
        <p:spPr>
          <a:xfrm>
            <a:off x="-26505" y="0"/>
            <a:ext cx="12284765" cy="6858000"/>
          </a:xfrm>
          <a:prstGeom prst="rect">
            <a:avLst/>
          </a:prstGeom>
        </p:spPr>
      </p:pic>
      <p:sp>
        <p:nvSpPr>
          <p:cNvPr id="12" name="Text Placeholder 5">
            <a:extLst>
              <a:ext uri="{FF2B5EF4-FFF2-40B4-BE49-F238E27FC236}">
                <a16:creationId xmlns="" xmlns:a16="http://schemas.microsoft.com/office/drawing/2014/main" id="{E698E736-4DD4-2C4D-B44A-263F86800A1B}"/>
              </a:ext>
            </a:extLst>
          </p:cNvPr>
          <p:cNvSpPr>
            <a:spLocks noGrp="1"/>
          </p:cNvSpPr>
          <p:nvPr>
            <p:ph type="body" sz="quarter" idx="12"/>
          </p:nvPr>
        </p:nvSpPr>
        <p:spPr>
          <a:xfrm>
            <a:off x="6406660" y="698756"/>
            <a:ext cx="5228299" cy="53250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5">
            <a:extLst>
              <a:ext uri="{FF2B5EF4-FFF2-40B4-BE49-F238E27FC236}">
                <a16:creationId xmlns="" xmlns:a16="http://schemas.microsoft.com/office/drawing/2014/main" id="{92E74E7C-03D1-974D-A20A-98738FDF95EE}"/>
              </a:ext>
            </a:extLst>
          </p:cNvPr>
          <p:cNvSpPr>
            <a:spLocks noGrp="1"/>
          </p:cNvSpPr>
          <p:nvPr>
            <p:ph type="body" sz="quarter" idx="13"/>
          </p:nvPr>
        </p:nvSpPr>
        <p:spPr>
          <a:xfrm>
            <a:off x="466722" y="1815548"/>
            <a:ext cx="5316637" cy="42082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 xmlns:a16="http://schemas.microsoft.com/office/drawing/2014/main" id="{1E230E88-2101-D14C-A85E-AFA047F5312D}"/>
              </a:ext>
            </a:extLst>
          </p:cNvPr>
          <p:cNvSpPr>
            <a:spLocks noGrp="1"/>
          </p:cNvSpPr>
          <p:nvPr>
            <p:ph type="ctrTitle"/>
          </p:nvPr>
        </p:nvSpPr>
        <p:spPr>
          <a:xfrm>
            <a:off x="466722" y="698756"/>
            <a:ext cx="5316637" cy="984269"/>
          </a:xfrm>
          <a:prstGeom prst="rect">
            <a:avLst/>
          </a:prstGeom>
          <a:noFill/>
        </p:spPr>
        <p:txBody>
          <a:bodyPr anchor="b">
            <a:noAutofit/>
          </a:bodyPr>
          <a:lstStyle>
            <a:lvl1pPr algn="l">
              <a:defRPr sz="3200" b="1" i="0">
                <a:solidFill>
                  <a:srgbClr val="FFC000"/>
                </a:solidFill>
                <a:latin typeface="Helvetica" pitchFamily="2" charset="0"/>
                <a:cs typeface="Helvetica"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415469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amp; White/Text Right">
    <p:spTree>
      <p:nvGrpSpPr>
        <p:cNvPr id="1" name=""/>
        <p:cNvGrpSpPr/>
        <p:nvPr/>
      </p:nvGrpSpPr>
      <p:grpSpPr>
        <a:xfrm>
          <a:off x="0" y="0"/>
          <a:ext cx="0" cy="0"/>
          <a:chOff x="0" y="0"/>
          <a:chExt cx="0" cy="0"/>
        </a:xfrm>
      </p:grpSpPr>
      <p:pic>
        <p:nvPicPr>
          <p:cNvPr id="26" name="Graphic 25">
            <a:extLst>
              <a:ext uri="{FF2B5EF4-FFF2-40B4-BE49-F238E27FC236}">
                <a16:creationId xmlns="" xmlns:a16="http://schemas.microsoft.com/office/drawing/2014/main" id="{2E4C28E5-9D1A-FF4C-AC4A-CDC3AD10D3EA}"/>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7654"/>
          <a:stretch/>
        </p:blipFill>
        <p:spPr>
          <a:xfrm>
            <a:off x="6042991" y="0"/>
            <a:ext cx="6139275" cy="6858000"/>
          </a:xfrm>
          <a:prstGeom prst="rect">
            <a:avLst/>
          </a:prstGeom>
        </p:spPr>
      </p:pic>
      <p:sp>
        <p:nvSpPr>
          <p:cNvPr id="25" name="Text Placeholder 5">
            <a:extLst>
              <a:ext uri="{FF2B5EF4-FFF2-40B4-BE49-F238E27FC236}">
                <a16:creationId xmlns="" xmlns:a16="http://schemas.microsoft.com/office/drawing/2014/main" id="{9EF74550-9853-8D4F-891B-1BEA2FF6D9B7}"/>
              </a:ext>
            </a:extLst>
          </p:cNvPr>
          <p:cNvSpPr>
            <a:spLocks noGrp="1"/>
          </p:cNvSpPr>
          <p:nvPr>
            <p:ph type="body" sz="quarter" idx="12"/>
          </p:nvPr>
        </p:nvSpPr>
        <p:spPr>
          <a:xfrm>
            <a:off x="6406660" y="698757"/>
            <a:ext cx="5228299" cy="53250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5">
            <a:extLst>
              <a:ext uri="{FF2B5EF4-FFF2-40B4-BE49-F238E27FC236}">
                <a16:creationId xmlns="" xmlns:a16="http://schemas.microsoft.com/office/drawing/2014/main" id="{592A1848-2E52-EC41-A908-950E304A1AEF}"/>
              </a:ext>
            </a:extLst>
          </p:cNvPr>
          <p:cNvSpPr>
            <a:spLocks noGrp="1"/>
          </p:cNvSpPr>
          <p:nvPr>
            <p:ph type="body" sz="quarter" idx="13"/>
          </p:nvPr>
        </p:nvSpPr>
        <p:spPr>
          <a:xfrm>
            <a:off x="466722" y="1815548"/>
            <a:ext cx="5316637" cy="420822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1">
            <a:extLst>
              <a:ext uri="{FF2B5EF4-FFF2-40B4-BE49-F238E27FC236}">
                <a16:creationId xmlns="" xmlns:a16="http://schemas.microsoft.com/office/drawing/2014/main" id="{8C1A196A-C860-1548-99D9-146F93724224}"/>
              </a:ext>
            </a:extLst>
          </p:cNvPr>
          <p:cNvSpPr>
            <a:spLocks noGrp="1"/>
          </p:cNvSpPr>
          <p:nvPr>
            <p:ph type="ctrTitle"/>
          </p:nvPr>
        </p:nvSpPr>
        <p:spPr>
          <a:xfrm>
            <a:off x="466722" y="698756"/>
            <a:ext cx="5316637" cy="984269"/>
          </a:xfrm>
          <a:prstGeom prst="rect">
            <a:avLst/>
          </a:prstGeom>
          <a:noFill/>
        </p:spPr>
        <p:txBody>
          <a:bodyPr anchor="b">
            <a:noAutofit/>
          </a:bodyPr>
          <a:lstStyle>
            <a:lvl1pPr algn="l">
              <a:defRPr sz="3200" b="1" i="0">
                <a:solidFill>
                  <a:schemeClr val="tx1">
                    <a:lumMod val="75000"/>
                    <a:lumOff val="25000"/>
                  </a:schemeClr>
                </a:solidFill>
                <a:latin typeface="Helvetica" pitchFamily="2" charset="0"/>
                <a:cs typeface="Helvetica"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312437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ue &amp; White">
    <p:spTree>
      <p:nvGrpSpPr>
        <p:cNvPr id="1" name=""/>
        <p:cNvGrpSpPr/>
        <p:nvPr/>
      </p:nvGrpSpPr>
      <p:grpSpPr>
        <a:xfrm>
          <a:off x="0" y="0"/>
          <a:ext cx="0" cy="0"/>
          <a:chOff x="0" y="0"/>
          <a:chExt cx="0" cy="0"/>
        </a:xfrm>
      </p:grpSpPr>
      <p:pic>
        <p:nvPicPr>
          <p:cNvPr id="13" name="Graphic 12">
            <a:extLst>
              <a:ext uri="{FF2B5EF4-FFF2-40B4-BE49-F238E27FC236}">
                <a16:creationId xmlns="" xmlns:a16="http://schemas.microsoft.com/office/drawing/2014/main" id="{376B6C47-266E-A24B-8C7F-8E39FD7D06C5}"/>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7654"/>
          <a:stretch/>
        </p:blipFill>
        <p:spPr>
          <a:xfrm>
            <a:off x="1" y="0"/>
            <a:ext cx="6082748" cy="6858000"/>
          </a:xfrm>
          <a:prstGeom prst="rect">
            <a:avLst/>
          </a:prstGeom>
        </p:spPr>
      </p:pic>
      <p:sp>
        <p:nvSpPr>
          <p:cNvPr id="18" name="Text Placeholder 5">
            <a:extLst>
              <a:ext uri="{FF2B5EF4-FFF2-40B4-BE49-F238E27FC236}">
                <a16:creationId xmlns="" xmlns:a16="http://schemas.microsoft.com/office/drawing/2014/main" id="{E7F5137E-D8E9-F747-8017-A29A6B55158A}"/>
              </a:ext>
            </a:extLst>
          </p:cNvPr>
          <p:cNvSpPr>
            <a:spLocks noGrp="1"/>
          </p:cNvSpPr>
          <p:nvPr>
            <p:ph type="body" sz="quarter" idx="12"/>
          </p:nvPr>
        </p:nvSpPr>
        <p:spPr>
          <a:xfrm>
            <a:off x="6406660" y="698757"/>
            <a:ext cx="5228299" cy="532501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5">
            <a:extLst>
              <a:ext uri="{FF2B5EF4-FFF2-40B4-BE49-F238E27FC236}">
                <a16:creationId xmlns="" xmlns:a16="http://schemas.microsoft.com/office/drawing/2014/main" id="{D944EFA8-4836-BF42-8781-1C24E55EC913}"/>
              </a:ext>
            </a:extLst>
          </p:cNvPr>
          <p:cNvSpPr>
            <a:spLocks noGrp="1"/>
          </p:cNvSpPr>
          <p:nvPr>
            <p:ph type="body" sz="quarter" idx="13"/>
          </p:nvPr>
        </p:nvSpPr>
        <p:spPr>
          <a:xfrm>
            <a:off x="466722" y="1815548"/>
            <a:ext cx="5316637" cy="42082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
            <a:extLst>
              <a:ext uri="{FF2B5EF4-FFF2-40B4-BE49-F238E27FC236}">
                <a16:creationId xmlns="" xmlns:a16="http://schemas.microsoft.com/office/drawing/2014/main" id="{C5F58FE6-4DCA-4D41-9CF8-22180A4FF675}"/>
              </a:ext>
            </a:extLst>
          </p:cNvPr>
          <p:cNvSpPr>
            <a:spLocks noGrp="1"/>
          </p:cNvSpPr>
          <p:nvPr>
            <p:ph type="ctrTitle"/>
          </p:nvPr>
        </p:nvSpPr>
        <p:spPr>
          <a:xfrm>
            <a:off x="466722" y="698756"/>
            <a:ext cx="5316637" cy="984269"/>
          </a:xfrm>
          <a:prstGeom prst="rect">
            <a:avLst/>
          </a:prstGeom>
          <a:noFill/>
        </p:spPr>
        <p:txBody>
          <a:bodyPr anchor="b">
            <a:noAutofit/>
          </a:bodyPr>
          <a:lstStyle>
            <a:lvl1pPr algn="l">
              <a:defRPr sz="3200" b="1" i="0">
                <a:solidFill>
                  <a:srgbClr val="FFC000"/>
                </a:solidFill>
                <a:latin typeface="Helvetica" pitchFamily="2" charset="0"/>
                <a:cs typeface="Helvetica"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93780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4" name="Graphic 13">
            <a:extLst>
              <a:ext uri="{FF2B5EF4-FFF2-40B4-BE49-F238E27FC236}">
                <a16:creationId xmlns="" xmlns:a16="http://schemas.microsoft.com/office/drawing/2014/main" id="{BCA2304A-8663-B44E-B9CE-BBFA2535BC20}"/>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8484" t="29060"/>
          <a:stretch/>
        </p:blipFill>
        <p:spPr>
          <a:xfrm>
            <a:off x="0" y="1416846"/>
            <a:ext cx="12191999" cy="5441154"/>
          </a:xfrm>
          <a:prstGeom prst="rect">
            <a:avLst/>
          </a:prstGeom>
        </p:spPr>
      </p:pic>
      <p:sp>
        <p:nvSpPr>
          <p:cNvPr id="6" name="Title 1">
            <a:extLst>
              <a:ext uri="{FF2B5EF4-FFF2-40B4-BE49-F238E27FC236}">
                <a16:creationId xmlns="" xmlns:a16="http://schemas.microsoft.com/office/drawing/2014/main" id="{CE4E7A3D-014E-924A-BB63-7421F5433EFB}"/>
              </a:ext>
            </a:extLst>
          </p:cNvPr>
          <p:cNvSpPr>
            <a:spLocks noGrp="1"/>
          </p:cNvSpPr>
          <p:nvPr>
            <p:ph type="ctrTitle"/>
          </p:nvPr>
        </p:nvSpPr>
        <p:spPr>
          <a:xfrm>
            <a:off x="466722" y="698757"/>
            <a:ext cx="11261452" cy="524156"/>
          </a:xfrm>
          <a:prstGeom prst="rect">
            <a:avLst/>
          </a:prstGeom>
          <a:noFill/>
        </p:spPr>
        <p:txBody>
          <a:bodyPr anchor="b">
            <a:noAutofit/>
          </a:bodyPr>
          <a:lstStyle>
            <a:lvl1pPr algn="l">
              <a:defRPr sz="3200" b="1" i="0">
                <a:solidFill>
                  <a:schemeClr val="tx1">
                    <a:lumMod val="65000"/>
                    <a:lumOff val="35000"/>
                  </a:schemeClr>
                </a:solidFill>
                <a:latin typeface="Helvetica" pitchFamily="2" charset="0"/>
                <a:cs typeface="Helvetica" pitchFamily="2" charset="0"/>
              </a:defRPr>
            </a:lvl1pPr>
          </a:lstStyle>
          <a:p>
            <a:r>
              <a:rPr lang="en-US"/>
              <a:t>Click to edit Master title style</a:t>
            </a:r>
            <a:endParaRPr lang="en-US" dirty="0"/>
          </a:p>
        </p:txBody>
      </p:sp>
      <p:sp>
        <p:nvSpPr>
          <p:cNvPr id="7" name="Content Placeholder 2">
            <a:extLst>
              <a:ext uri="{FF2B5EF4-FFF2-40B4-BE49-F238E27FC236}">
                <a16:creationId xmlns="" xmlns:a16="http://schemas.microsoft.com/office/drawing/2014/main" id="{DD5FEB4A-7614-CB42-BCEF-CF474F8DA2B6}"/>
              </a:ext>
            </a:extLst>
          </p:cNvPr>
          <p:cNvSpPr>
            <a:spLocks noGrp="1"/>
          </p:cNvSpPr>
          <p:nvPr>
            <p:ph idx="1"/>
          </p:nvPr>
        </p:nvSpPr>
        <p:spPr>
          <a:xfrm>
            <a:off x="466722" y="1643270"/>
            <a:ext cx="11261452" cy="4380500"/>
          </a:xfrm>
          <a:noFill/>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028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with Title (Indentations)">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B174CA8-30C0-7543-94A0-EAF3583ADE86}"/>
              </a:ext>
            </a:extLst>
          </p:cNvPr>
          <p:cNvPicPr>
            <a:picLocks noChangeAspect="1"/>
          </p:cNvPicPr>
          <p:nvPr userDrawn="1"/>
        </p:nvPicPr>
        <p:blipFill rotWithShape="1">
          <a:blip r:embed="rId2"/>
          <a:srcRect t="24763" b="22080"/>
          <a:stretch/>
        </p:blipFill>
        <p:spPr>
          <a:xfrm>
            <a:off x="0" y="0"/>
            <a:ext cx="12192000" cy="504825"/>
          </a:xfrm>
          <a:prstGeom prst="rect">
            <a:avLst/>
          </a:prstGeom>
        </p:spPr>
      </p:pic>
      <p:pic>
        <p:nvPicPr>
          <p:cNvPr id="7" name="Picture 6">
            <a:extLst>
              <a:ext uri="{FF2B5EF4-FFF2-40B4-BE49-F238E27FC236}">
                <a16:creationId xmlns="" xmlns:a16="http://schemas.microsoft.com/office/drawing/2014/main" id="{DA3A3B43-384D-3644-BD75-940000C25F59}"/>
              </a:ext>
            </a:extLst>
          </p:cNvPr>
          <p:cNvPicPr>
            <a:picLocks noChangeAspect="1"/>
          </p:cNvPicPr>
          <p:nvPr userDrawn="1"/>
        </p:nvPicPr>
        <p:blipFill rotWithShape="1">
          <a:blip r:embed="rId2"/>
          <a:srcRect t="24763" b="22080"/>
          <a:stretch/>
        </p:blipFill>
        <p:spPr>
          <a:xfrm>
            <a:off x="0" y="6353175"/>
            <a:ext cx="12192000" cy="504825"/>
          </a:xfrm>
          <a:prstGeom prst="rect">
            <a:avLst/>
          </a:prstGeom>
        </p:spPr>
      </p:pic>
      <p:pic>
        <p:nvPicPr>
          <p:cNvPr id="11" name="Content Placeholder 6">
            <a:extLst>
              <a:ext uri="{FF2B5EF4-FFF2-40B4-BE49-F238E27FC236}">
                <a16:creationId xmlns="" xmlns:a16="http://schemas.microsoft.com/office/drawing/2014/main" id="{AA2C29F1-4368-734D-9F76-2811EBD4189A}"/>
              </a:ext>
            </a:extLst>
          </p:cNvPr>
          <p:cNvPicPr>
            <a:picLocks noChangeAspect="1"/>
          </p:cNvPicPr>
          <p:nvPr userDrawn="1"/>
        </p:nvPicPr>
        <p:blipFill>
          <a:blip r:embed="rId3"/>
          <a:stretch>
            <a:fillRect/>
          </a:stretch>
        </p:blipFill>
        <p:spPr>
          <a:xfrm>
            <a:off x="9953624" y="6411635"/>
            <a:ext cx="1029073" cy="387903"/>
          </a:xfrm>
          <a:prstGeom prst="rect">
            <a:avLst/>
          </a:prstGeom>
        </p:spPr>
      </p:pic>
      <p:sp>
        <p:nvSpPr>
          <p:cNvPr id="8" name="Title 1">
            <a:extLst>
              <a:ext uri="{FF2B5EF4-FFF2-40B4-BE49-F238E27FC236}">
                <a16:creationId xmlns="" xmlns:a16="http://schemas.microsoft.com/office/drawing/2014/main" id="{F5DE7143-10B3-D14A-9898-C00C2D1296ED}"/>
              </a:ext>
            </a:extLst>
          </p:cNvPr>
          <p:cNvSpPr>
            <a:spLocks noGrp="1"/>
          </p:cNvSpPr>
          <p:nvPr>
            <p:ph type="ctrTitle"/>
          </p:nvPr>
        </p:nvSpPr>
        <p:spPr>
          <a:xfrm>
            <a:off x="466722" y="698757"/>
            <a:ext cx="11261452" cy="524156"/>
          </a:xfrm>
          <a:prstGeom prst="rect">
            <a:avLst/>
          </a:prstGeom>
          <a:solidFill>
            <a:srgbClr val="FFFFFF"/>
          </a:solidFill>
        </p:spPr>
        <p:txBody>
          <a:bodyPr anchor="b">
            <a:noAutofit/>
          </a:bodyPr>
          <a:lstStyle>
            <a:lvl1pPr algn="l">
              <a:defRPr sz="3200" b="1" i="0">
                <a:solidFill>
                  <a:schemeClr val="tx1">
                    <a:lumMod val="75000"/>
                    <a:lumOff val="25000"/>
                  </a:schemeClr>
                </a:solidFill>
                <a:latin typeface="Helvetica" pitchFamily="2" charset="0"/>
                <a:cs typeface="Helvetica" pitchFamily="2" charset="0"/>
              </a:defRPr>
            </a:lvl1pPr>
          </a:lstStyle>
          <a:p>
            <a:r>
              <a:rPr lang="en-US"/>
              <a:t>Click to edit Master title style</a:t>
            </a:r>
            <a:endParaRPr lang="en-US" dirty="0"/>
          </a:p>
        </p:txBody>
      </p:sp>
      <p:sp>
        <p:nvSpPr>
          <p:cNvPr id="9" name="Content Placeholder 2">
            <a:extLst>
              <a:ext uri="{FF2B5EF4-FFF2-40B4-BE49-F238E27FC236}">
                <a16:creationId xmlns="" xmlns:a16="http://schemas.microsoft.com/office/drawing/2014/main" id="{13213689-9E3D-F54E-AB47-5596BE869809}"/>
              </a:ext>
            </a:extLst>
          </p:cNvPr>
          <p:cNvSpPr>
            <a:spLocks noGrp="1"/>
          </p:cNvSpPr>
          <p:nvPr>
            <p:ph idx="1"/>
          </p:nvPr>
        </p:nvSpPr>
        <p:spPr>
          <a:xfrm>
            <a:off x="466722" y="1416846"/>
            <a:ext cx="11261452" cy="4606924"/>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14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ist with Title (Indentations)">
    <p:spTree>
      <p:nvGrpSpPr>
        <p:cNvPr id="1" name=""/>
        <p:cNvGrpSpPr/>
        <p:nvPr/>
      </p:nvGrpSpPr>
      <p:grpSpPr>
        <a:xfrm>
          <a:off x="0" y="0"/>
          <a:ext cx="0" cy="0"/>
          <a:chOff x="0" y="0"/>
          <a:chExt cx="0" cy="0"/>
        </a:xfrm>
      </p:grpSpPr>
      <p:sp>
        <p:nvSpPr>
          <p:cNvPr id="10" name="Title 1"/>
          <p:cNvSpPr>
            <a:spLocks noGrp="1"/>
          </p:cNvSpPr>
          <p:nvPr>
            <p:ph type="ctrTitle"/>
          </p:nvPr>
        </p:nvSpPr>
        <p:spPr>
          <a:xfrm>
            <a:off x="466722" y="698757"/>
            <a:ext cx="11261452" cy="524156"/>
          </a:xfrm>
          <a:prstGeom prst="rect">
            <a:avLst/>
          </a:prstGeom>
          <a:solidFill>
            <a:srgbClr val="FFFFFF"/>
          </a:solidFill>
        </p:spPr>
        <p:txBody>
          <a:bodyPr anchor="b">
            <a:noAutofit/>
          </a:bodyPr>
          <a:lstStyle>
            <a:lvl1pPr algn="l">
              <a:defRPr sz="3200" b="1" i="0">
                <a:solidFill>
                  <a:schemeClr val="tx1">
                    <a:lumMod val="75000"/>
                    <a:lumOff val="25000"/>
                  </a:schemeClr>
                </a:solidFill>
                <a:latin typeface="Helvetica" pitchFamily="2" charset="0"/>
                <a:cs typeface="Helvetica" pitchFamily="2" charset="0"/>
              </a:defRPr>
            </a:lvl1pPr>
          </a:lstStyle>
          <a:p>
            <a:r>
              <a:rPr lang="en-US"/>
              <a:t>Click to edit Master title style</a:t>
            </a:r>
            <a:endParaRPr lang="en-US" dirty="0"/>
          </a:p>
        </p:txBody>
      </p:sp>
      <p:sp>
        <p:nvSpPr>
          <p:cNvPr id="5" name="Content Placeholder 2"/>
          <p:cNvSpPr>
            <a:spLocks noGrp="1"/>
          </p:cNvSpPr>
          <p:nvPr>
            <p:ph idx="1"/>
          </p:nvPr>
        </p:nvSpPr>
        <p:spPr>
          <a:xfrm>
            <a:off x="466722" y="1416846"/>
            <a:ext cx="11261452" cy="4606924"/>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 xmlns:a16="http://schemas.microsoft.com/office/drawing/2014/main" id="{AB174CA8-30C0-7543-94A0-EAF3583ADE86}"/>
              </a:ext>
            </a:extLst>
          </p:cNvPr>
          <p:cNvPicPr>
            <a:picLocks noChangeAspect="1"/>
          </p:cNvPicPr>
          <p:nvPr userDrawn="1"/>
        </p:nvPicPr>
        <p:blipFill rotWithShape="1">
          <a:blip r:embed="rId2"/>
          <a:srcRect t="24763" b="22080"/>
          <a:stretch/>
        </p:blipFill>
        <p:spPr>
          <a:xfrm>
            <a:off x="0" y="0"/>
            <a:ext cx="12192000" cy="504825"/>
          </a:xfrm>
          <a:prstGeom prst="rect">
            <a:avLst/>
          </a:prstGeom>
        </p:spPr>
      </p:pic>
      <p:pic>
        <p:nvPicPr>
          <p:cNvPr id="7" name="Picture 6">
            <a:extLst>
              <a:ext uri="{FF2B5EF4-FFF2-40B4-BE49-F238E27FC236}">
                <a16:creationId xmlns="" xmlns:a16="http://schemas.microsoft.com/office/drawing/2014/main" id="{DA3A3B43-384D-3644-BD75-940000C25F59}"/>
              </a:ext>
            </a:extLst>
          </p:cNvPr>
          <p:cNvPicPr>
            <a:picLocks noChangeAspect="1"/>
          </p:cNvPicPr>
          <p:nvPr userDrawn="1"/>
        </p:nvPicPr>
        <p:blipFill rotWithShape="1">
          <a:blip r:embed="rId2"/>
          <a:srcRect t="24763" b="22080"/>
          <a:stretch/>
        </p:blipFill>
        <p:spPr>
          <a:xfrm>
            <a:off x="0" y="6353175"/>
            <a:ext cx="12192000" cy="504825"/>
          </a:xfrm>
          <a:prstGeom prst="rect">
            <a:avLst/>
          </a:prstGeom>
        </p:spPr>
      </p:pic>
    </p:spTree>
    <p:extLst>
      <p:ext uri="{BB962C8B-B14F-4D97-AF65-F5344CB8AC3E}">
        <p14:creationId xmlns:p14="http://schemas.microsoft.com/office/powerpoint/2010/main" val="99455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D5A046C-E215-2347-8552-C8AD2C3A10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Klicken Sie auf , um den Master-Titelstil zu bearbeiten </a:t>
            </a:r>
            <a:endParaRPr lang="en-US" dirty="0"/>
          </a:p>
        </p:txBody>
      </p:sp>
      <p:sp>
        <p:nvSpPr>
          <p:cNvPr id="3" name="Text Placeholder 2">
            <a:extLst>
              <a:ext uri="{FF2B5EF4-FFF2-40B4-BE49-F238E27FC236}">
                <a16:creationId xmlns="" xmlns:a16="http://schemas.microsoft.com/office/drawing/2014/main" id="{39BBE03E-A258-8345-98B1-1809EBBF1B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Master-Textstile bearbeiten</a:t>
            </a:r>
          </a:p>
          <a:p>
            <a:pPr lvl="1"/>
            <a:r>
              <a:rPr lang="en-US" dirty="0"/>
              <a:t>Zweite Ebene</a:t>
            </a:r>
          </a:p>
          <a:p>
            <a:pPr lvl="2"/>
            <a:r>
              <a:rPr lang="en-US" dirty="0"/>
              <a:t>Dritte Ebene</a:t>
            </a:r>
          </a:p>
          <a:p>
            <a:pPr lvl="3"/>
            <a:r>
              <a:rPr lang="en-US" dirty="0"/>
              <a:t>Vierte Ebene</a:t>
            </a:r>
          </a:p>
          <a:p>
            <a:pPr lvl="4"/>
            <a:r>
              <a:rPr lang="en-US" dirty="0"/>
              <a:t>Fünfte Ebene</a:t>
            </a:r>
          </a:p>
        </p:txBody>
      </p:sp>
    </p:spTree>
    <p:extLst>
      <p:ext uri="{BB962C8B-B14F-4D97-AF65-F5344CB8AC3E}">
        <p14:creationId xmlns:p14="http://schemas.microsoft.com/office/powerpoint/2010/main" val="883138313"/>
      </p:ext>
    </p:extLst>
  </p:cSld>
  <p:clrMap bg1="lt1" tx1="dk1" bg2="lt2" tx2="dk2" accent1="accent1" accent2="accent2" accent3="accent3" accent4="accent4" accent5="accent5" accent6="accent6" hlink="hlink" folHlink="folHlink"/>
  <p:sldLayoutIdLst>
    <p:sldLayoutId id="2147483684" r:id="rId1"/>
    <p:sldLayoutId id="2147483665" r:id="rId2"/>
    <p:sldLayoutId id="2147483685" r:id="rId3"/>
    <p:sldLayoutId id="2147483686" r:id="rId4"/>
    <p:sldLayoutId id="2147483652" r:id="rId5"/>
    <p:sldLayoutId id="2147483669" r:id="rId6"/>
    <p:sldLayoutId id="2147483654" r:id="rId7"/>
    <p:sldLayoutId id="2147483674" r:id="rId8"/>
    <p:sldLayoutId id="2147483682" r:id="rId9"/>
    <p:sldLayoutId id="2147483679" r:id="rId10"/>
    <p:sldLayoutId id="2147483687" r:id="rId11"/>
  </p:sldLayoutIdLst>
  <p:txStyles>
    <p:titleStyle>
      <a:lvl1pPr algn="l" defTabSz="914400" rtl="0" eaLnBrk="1" latinLnBrk="0" hangingPunct="1">
        <a:lnSpc>
          <a:spcPct val="90000"/>
        </a:lnSpc>
        <a:spcBef>
          <a:spcPct val="0"/>
        </a:spcBef>
        <a:buNone/>
        <a:defRPr sz="4000" b="1" i="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D5A046C-E215-2347-8552-C8AD2C3A10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Klicken Sie auf , um den Master-Titelstil zu bearbeiten </a:t>
            </a:r>
            <a:endParaRPr lang="en-US" dirty="0"/>
          </a:p>
        </p:txBody>
      </p:sp>
      <p:sp>
        <p:nvSpPr>
          <p:cNvPr id="3" name="Text Placeholder 2">
            <a:extLst>
              <a:ext uri="{FF2B5EF4-FFF2-40B4-BE49-F238E27FC236}">
                <a16:creationId xmlns:a16="http://schemas.microsoft.com/office/drawing/2014/main" xmlns="" id="{39BBE03E-A258-8345-98B1-1809EBBF1B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Master-Textstile bearbeiten</a:t>
            </a:r>
          </a:p>
          <a:p>
            <a:pPr lvl="1"/>
            <a:r>
              <a:rPr lang="en-US" dirty="0"/>
              <a:t>Zweite Ebene</a:t>
            </a:r>
          </a:p>
          <a:p>
            <a:pPr lvl="2"/>
            <a:r>
              <a:rPr lang="en-US" dirty="0"/>
              <a:t>Dritte Ebene</a:t>
            </a:r>
          </a:p>
          <a:p>
            <a:pPr lvl="3"/>
            <a:r>
              <a:rPr lang="en-US" dirty="0"/>
              <a:t>Vierte Ebene</a:t>
            </a:r>
          </a:p>
          <a:p>
            <a:pPr lvl="4"/>
            <a:r>
              <a:rPr lang="en-US" dirty="0"/>
              <a:t>Fünfte Ebene</a:t>
            </a:r>
          </a:p>
        </p:txBody>
      </p:sp>
    </p:spTree>
    <p:extLst>
      <p:ext uri="{BB962C8B-B14F-4D97-AF65-F5344CB8AC3E}">
        <p14:creationId xmlns:p14="http://schemas.microsoft.com/office/powerpoint/2010/main" val="57132004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4000" b="1" i="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png"/><Relationship Id="rId7" Type="http://schemas.openxmlformats.org/officeDocument/2006/relationships/image" Target="../media/image50.tiff"/><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18" Type="http://schemas.openxmlformats.org/officeDocument/2006/relationships/image" Target="../media/image59.png"/><Relationship Id="rId26" Type="http://schemas.openxmlformats.org/officeDocument/2006/relationships/image" Target="../media/image62.png"/><Relationship Id="rId39" Type="http://schemas.openxmlformats.org/officeDocument/2006/relationships/image" Target="../media/image67.svg"/><Relationship Id="rId3" Type="http://schemas.openxmlformats.org/officeDocument/2006/relationships/image" Target="../media/image52.png"/><Relationship Id="rId21" Type="http://schemas.openxmlformats.org/officeDocument/2006/relationships/image" Target="../media/image49.svg"/><Relationship Id="rId34" Type="http://schemas.openxmlformats.org/officeDocument/2006/relationships/image" Target="../media/image66.png"/><Relationship Id="rId42" Type="http://schemas.openxmlformats.org/officeDocument/2006/relationships/image" Target="../media/image70.png"/><Relationship Id="rId7" Type="http://schemas.openxmlformats.org/officeDocument/2006/relationships/image" Target="../media/image35.svg"/><Relationship Id="rId12" Type="http://schemas.openxmlformats.org/officeDocument/2006/relationships/image" Target="../media/image57.png"/><Relationship Id="rId17" Type="http://schemas.openxmlformats.org/officeDocument/2006/relationships/image" Target="../media/image45.svg"/><Relationship Id="rId25" Type="http://schemas.openxmlformats.org/officeDocument/2006/relationships/image" Target="../media/image53.svg"/><Relationship Id="rId33" Type="http://schemas.openxmlformats.org/officeDocument/2006/relationships/image" Target="../media/image61.svg"/><Relationship Id="rId38" Type="http://schemas.openxmlformats.org/officeDocument/2006/relationships/image" Target="../media/image68.png"/><Relationship Id="rId2" Type="http://schemas.openxmlformats.org/officeDocument/2006/relationships/notesSlide" Target="../notesSlides/notesSlide14.xml"/><Relationship Id="rId16" Type="http://schemas.openxmlformats.org/officeDocument/2006/relationships/image" Target="../media/image58.png"/><Relationship Id="rId20" Type="http://schemas.openxmlformats.org/officeDocument/2006/relationships/image" Target="../media/image60.png"/><Relationship Id="rId29" Type="http://schemas.openxmlformats.org/officeDocument/2006/relationships/image" Target="../media/image57.svg"/><Relationship Id="rId41" Type="http://schemas.openxmlformats.org/officeDocument/2006/relationships/image" Target="../media/image69.svg"/><Relationship Id="rId1" Type="http://schemas.openxmlformats.org/officeDocument/2006/relationships/slideLayout" Target="../slideLayouts/slideLayout22.xml"/><Relationship Id="rId6" Type="http://schemas.openxmlformats.org/officeDocument/2006/relationships/image" Target="../media/image54.png"/><Relationship Id="rId11" Type="http://schemas.openxmlformats.org/officeDocument/2006/relationships/image" Target="../media/image39.svg"/><Relationship Id="rId24" Type="http://schemas.openxmlformats.org/officeDocument/2006/relationships/image" Target="../media/image39.png"/><Relationship Id="rId32" Type="http://schemas.openxmlformats.org/officeDocument/2006/relationships/image" Target="../media/image65.png"/><Relationship Id="rId37" Type="http://schemas.openxmlformats.org/officeDocument/2006/relationships/image" Target="../media/image65.svg"/><Relationship Id="rId40" Type="http://schemas.openxmlformats.org/officeDocument/2006/relationships/image" Target="../media/image69.png"/><Relationship Id="rId5" Type="http://schemas.openxmlformats.org/officeDocument/2006/relationships/image" Target="../media/image33.svg"/><Relationship Id="rId15" Type="http://schemas.openxmlformats.org/officeDocument/2006/relationships/image" Target="../media/image43.svg"/><Relationship Id="rId23" Type="http://schemas.openxmlformats.org/officeDocument/2006/relationships/image" Target="../media/image51.svg"/><Relationship Id="rId28" Type="http://schemas.openxmlformats.org/officeDocument/2006/relationships/image" Target="../media/image63.png"/><Relationship Id="rId36" Type="http://schemas.openxmlformats.org/officeDocument/2006/relationships/image" Target="../media/image67.png"/><Relationship Id="rId10" Type="http://schemas.openxmlformats.org/officeDocument/2006/relationships/image" Target="../media/image56.png"/><Relationship Id="rId19" Type="http://schemas.openxmlformats.org/officeDocument/2006/relationships/image" Target="../media/image47.svg"/><Relationship Id="rId31" Type="http://schemas.openxmlformats.org/officeDocument/2006/relationships/image" Target="../media/image59.svg"/><Relationship Id="rId4" Type="http://schemas.openxmlformats.org/officeDocument/2006/relationships/image" Target="../media/image53.png"/><Relationship Id="rId9" Type="http://schemas.openxmlformats.org/officeDocument/2006/relationships/image" Target="../media/image37.svg"/><Relationship Id="rId22" Type="http://schemas.openxmlformats.org/officeDocument/2006/relationships/image" Target="../media/image61.png"/><Relationship Id="rId27" Type="http://schemas.openxmlformats.org/officeDocument/2006/relationships/image" Target="../media/image55.svg"/><Relationship Id="rId30" Type="http://schemas.openxmlformats.org/officeDocument/2006/relationships/image" Target="../media/image64.png"/><Relationship Id="rId35" Type="http://schemas.openxmlformats.org/officeDocument/2006/relationships/image" Target="../media/image63.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chart" Target="../charts/chart12.xml"/><Relationship Id="rId3" Type="http://schemas.openxmlformats.org/officeDocument/2006/relationships/chart" Target="../charts/chart2.xml"/><Relationship Id="rId7" Type="http://schemas.openxmlformats.org/officeDocument/2006/relationships/chart" Target="../charts/chart6.xml"/><Relationship Id="rId12" Type="http://schemas.openxmlformats.org/officeDocument/2006/relationships/chart" Target="../charts/chart11.xml"/><Relationship Id="rId17" Type="http://schemas.openxmlformats.org/officeDocument/2006/relationships/image" Target="../media/image5.png"/><Relationship Id="rId2" Type="http://schemas.openxmlformats.org/officeDocument/2006/relationships/chart" Target="../charts/chart1.xml"/><Relationship Id="rId16" Type="http://schemas.openxmlformats.org/officeDocument/2006/relationships/chart" Target="../charts/chart15.xml"/><Relationship Id="rId1" Type="http://schemas.openxmlformats.org/officeDocument/2006/relationships/slideLayout" Target="../slideLayouts/slideLayout2.xml"/><Relationship Id="rId6" Type="http://schemas.openxmlformats.org/officeDocument/2006/relationships/chart" Target="../charts/chart5.xml"/><Relationship Id="rId11" Type="http://schemas.openxmlformats.org/officeDocument/2006/relationships/chart" Target="../charts/chart10.xml"/><Relationship Id="rId5" Type="http://schemas.openxmlformats.org/officeDocument/2006/relationships/chart" Target="../charts/chart4.xml"/><Relationship Id="rId15" Type="http://schemas.openxmlformats.org/officeDocument/2006/relationships/chart" Target="../charts/chart1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 Id="rId14" Type="http://schemas.openxmlformats.org/officeDocument/2006/relationships/chart" Target="../charts/char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png"/><Relationship Id="rId7" Type="http://schemas.openxmlformats.org/officeDocument/2006/relationships/image" Target="../media/image76.jpe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 Id="rId9" Type="http://schemas.openxmlformats.org/officeDocument/2006/relationships/image" Target="../media/image78.jpeg"/></Relationships>
</file>

<file path=ppt/slides/_rels/slide26.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tiff"/><Relationship Id="rId7" Type="http://schemas.openxmlformats.org/officeDocument/2006/relationships/image" Target="../media/image83.jpe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png"/><Relationship Id="rId9" Type="http://schemas.openxmlformats.org/officeDocument/2006/relationships/image" Target="../media/image85.jpeg"/></Relationships>
</file>

<file path=ppt/slides/_rels/slide27.xml.rels><?xml version="1.0" encoding="UTF-8" standalone="yes"?>
<Relationships xmlns="http://schemas.openxmlformats.org/package/2006/relationships"><Relationship Id="rId8" Type="http://schemas.openxmlformats.org/officeDocument/2006/relationships/image" Target="../media/image91.tiff"/><Relationship Id="rId3" Type="http://schemas.openxmlformats.org/officeDocument/2006/relationships/image" Target="../media/image86.tiff"/><Relationship Id="rId7" Type="http://schemas.openxmlformats.org/officeDocument/2006/relationships/image" Target="../media/image90.jpe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png"/><Relationship Id="rId9" Type="http://schemas.openxmlformats.org/officeDocument/2006/relationships/image" Target="../media/image92.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 Id="rId9" Type="http://schemas.openxmlformats.org/officeDocument/2006/relationships/image" Target="../media/image71.svg"/></Relationships>
</file>

<file path=ppt/slides/_rels/slide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43.jpg"/><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4C89"/>
        </a:solidFill>
        <a:effectLst/>
      </p:bgPr>
    </p:bg>
    <p:spTree>
      <p:nvGrpSpPr>
        <p:cNvPr id="1" name=""/>
        <p:cNvGrpSpPr/>
        <p:nvPr/>
      </p:nvGrpSpPr>
      <p:grpSpPr>
        <a:xfrm>
          <a:off x="0" y="0"/>
          <a:ext cx="0" cy="0"/>
          <a:chOff x="0" y="0"/>
          <a:chExt cx="0" cy="0"/>
        </a:xfrm>
      </p:grpSpPr>
      <p:sp>
        <p:nvSpPr>
          <p:cNvPr id="7" name="Text Placeholder 1">
            <a:extLst>
              <a:ext uri="{FF2B5EF4-FFF2-40B4-BE49-F238E27FC236}">
                <a16:creationId xmlns="" xmlns:a16="http://schemas.microsoft.com/office/drawing/2014/main" id="{A4D7E27F-21DC-4D86-9335-CB28EC91EACD}"/>
              </a:ext>
            </a:extLst>
          </p:cNvPr>
          <p:cNvSpPr txBox="1">
            <a:spLocks/>
          </p:cNvSpPr>
          <p:nvPr/>
        </p:nvSpPr>
        <p:spPr>
          <a:xfrm>
            <a:off x="981000" y="2851510"/>
            <a:ext cx="10230000" cy="92583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00000"/>
              </a:lnSpc>
              <a:spcBef>
                <a:spcPts val="1000"/>
              </a:spcBef>
              <a:buFont typeface="Wingdings 2" pitchFamily="18" charset="2"/>
              <a:buChar char=""/>
              <a:defRPr sz="2800" kern="1200">
                <a:solidFill>
                  <a:schemeClr val="tx1"/>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chemeClr val="tx1"/>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chemeClr val="tx1"/>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buNone/>
            </a:pPr>
            <a:r>
              <a:rPr lang="en-US" sz="8000" b="1" dirty="0">
                <a:solidFill>
                  <a:schemeClr val="bg1"/>
                </a:solidFill>
                <a:effectLst>
                  <a:outerShdw blurRad="63500" sx="102000" sy="102000" algn="ctr" rotWithShape="0">
                    <a:prstClr val="black">
                      <a:alpha val="40000"/>
                    </a:prstClr>
                  </a:outerShdw>
                </a:effectLst>
                <a:latin typeface="Helvetica" pitchFamily="2" charset="0"/>
                <a:cs typeface="Copperplate"/>
              </a:rPr>
              <a:t>Climate Action Simulation</a:t>
            </a:r>
          </a:p>
        </p:txBody>
      </p:sp>
      <p:pic>
        <p:nvPicPr>
          <p:cNvPr id="4" name="Picture 3">
            <a:extLst>
              <a:ext uri="{FF2B5EF4-FFF2-40B4-BE49-F238E27FC236}">
                <a16:creationId xmlns="" xmlns:a16="http://schemas.microsoft.com/office/drawing/2014/main" id="{EB62345F-BDFD-E744-AA15-9F00890609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0537" y="1154001"/>
            <a:ext cx="3590925" cy="1422540"/>
          </a:xfrm>
          <a:prstGeom prst="rect">
            <a:avLst/>
          </a:prstGeom>
        </p:spPr>
      </p:pic>
      <p:pic>
        <p:nvPicPr>
          <p:cNvPr id="6" name="Picture 5">
            <a:extLst>
              <a:ext uri="{FF2B5EF4-FFF2-40B4-BE49-F238E27FC236}">
                <a16:creationId xmlns="" xmlns:a16="http://schemas.microsoft.com/office/drawing/2014/main" id="{461E6235-7963-CC46-A54F-C1B30417F9A6}"/>
              </a:ext>
            </a:extLst>
          </p:cNvPr>
          <p:cNvPicPr>
            <a:picLocks noChangeAspect="1"/>
          </p:cNvPicPr>
          <p:nvPr/>
        </p:nvPicPr>
        <p:blipFill>
          <a:blip r:embed="rId4"/>
          <a:stretch>
            <a:fillRect/>
          </a:stretch>
        </p:blipFill>
        <p:spPr>
          <a:xfrm>
            <a:off x="4165983" y="5618114"/>
            <a:ext cx="3860034" cy="930274"/>
          </a:xfrm>
          <a:prstGeom prst="rect">
            <a:avLst/>
          </a:prstGeom>
        </p:spPr>
      </p:pic>
      <p:pic>
        <p:nvPicPr>
          <p:cNvPr id="8" name="Graphic 7">
            <a:extLst>
              <a:ext uri="{FF2B5EF4-FFF2-40B4-BE49-F238E27FC236}">
                <a16:creationId xmlns="" xmlns:a16="http://schemas.microsoft.com/office/drawing/2014/main" id="{63BEBDB2-113F-7E41-8C5A-91E0976ED7D1}"/>
              </a:ext>
            </a:extLst>
          </p:cNvPr>
          <p:cNvPicPr>
            <a:picLocks noChangeAspect="1"/>
          </p:cNvPicPr>
          <p:nvPr/>
        </p:nvPicPr>
        <p:blipFill>
          <a:blip r:embed="rId5">
            <a:extLst>
              <a:ext uri="{96DAC541-7B7A-43D3-8B79-37D633B846F1}">
                <asvg:svgBlip xmlns="" xmlns:asvg="http://schemas.microsoft.com/office/drawing/2016/SVG/main" r:embed="rId7"/>
              </a:ext>
            </a:extLst>
          </a:blip>
          <a:stretch>
            <a:fillRect/>
          </a:stretch>
        </p:blipFill>
        <p:spPr>
          <a:xfrm>
            <a:off x="326346" y="5546690"/>
            <a:ext cx="993211" cy="1155563"/>
          </a:xfrm>
          <a:prstGeom prst="rect">
            <a:avLst/>
          </a:prstGeom>
        </p:spPr>
      </p:pic>
      <p:pic>
        <p:nvPicPr>
          <p:cNvPr id="9" name="Content Placeholder 6">
            <a:extLst>
              <a:ext uri="{FF2B5EF4-FFF2-40B4-BE49-F238E27FC236}">
                <a16:creationId xmlns="" xmlns:a16="http://schemas.microsoft.com/office/drawing/2014/main" id="{5E8FF179-745A-E04C-8B22-A50AD376018C}"/>
              </a:ext>
            </a:extLst>
          </p:cNvPr>
          <p:cNvPicPr>
            <a:picLocks noChangeAspect="1"/>
          </p:cNvPicPr>
          <p:nvPr/>
        </p:nvPicPr>
        <p:blipFill>
          <a:blip r:embed="rId8"/>
          <a:stretch>
            <a:fillRect/>
          </a:stretch>
        </p:blipFill>
        <p:spPr>
          <a:xfrm>
            <a:off x="9902755" y="5876939"/>
            <a:ext cx="2023643" cy="762801"/>
          </a:xfrm>
          <a:prstGeom prst="rect">
            <a:avLst/>
          </a:prstGeom>
        </p:spPr>
      </p:pic>
    </p:spTree>
    <p:extLst>
      <p:ext uri="{BB962C8B-B14F-4D97-AF65-F5344CB8AC3E}">
        <p14:creationId xmlns:p14="http://schemas.microsoft.com/office/powerpoint/2010/main" val="891870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a:extLst>
              <a:ext uri="{FF2B5EF4-FFF2-40B4-BE49-F238E27FC236}">
                <a16:creationId xmlns="" xmlns:a16="http://schemas.microsoft.com/office/drawing/2014/main" id="{226A60D6-7B6C-4748-B3D4-578537F43500}"/>
              </a:ext>
            </a:extLst>
          </p:cNvPr>
          <p:cNvSpPr txBox="1"/>
          <p:nvPr/>
        </p:nvSpPr>
        <p:spPr>
          <a:xfrm>
            <a:off x="412249" y="1801199"/>
            <a:ext cx="5086050" cy="584775"/>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114C8A"/>
                </a:solidFill>
                <a:effectLst>
                  <a:outerShdw blurRad="41275" dist="20320" dir="1800000" algn="tl">
                    <a:srgbClr val="000000">
                      <a:alpha val="40000"/>
                    </a:srgbClr>
                  </a:outerShdw>
                </a:effectLst>
                <a:latin typeface="Helvetica" pitchFamily="2" charset="0"/>
                <a:ea typeface="ＭＳ 明朝"/>
                <a:cs typeface="Times New Roman"/>
              </a:rPr>
              <a:t>Weltregierungen</a:t>
            </a:r>
            <a:endParaRPr lang="en-US" sz="3200" b="1" dirty="0">
              <a:solidFill>
                <a:srgbClr val="114C8A"/>
              </a:solidFill>
              <a:latin typeface="Helvetica" pitchFamily="2" charset="0"/>
              <a:ea typeface="ＭＳ 明朝"/>
              <a:cs typeface="Times New Roman"/>
            </a:endParaRPr>
          </a:p>
        </p:txBody>
      </p:sp>
      <p:sp>
        <p:nvSpPr>
          <p:cNvPr id="15" name="Text Placeholder 5">
            <a:extLst>
              <a:ext uri="{FF2B5EF4-FFF2-40B4-BE49-F238E27FC236}">
                <a16:creationId xmlns="" xmlns:a16="http://schemas.microsoft.com/office/drawing/2014/main" id="{DED1A7C7-C3E1-C346-BC8D-5FCBCFFAC111}"/>
              </a:ext>
            </a:extLst>
          </p:cNvPr>
          <p:cNvSpPr txBox="1">
            <a:spLocks/>
          </p:cNvSpPr>
          <p:nvPr/>
        </p:nvSpPr>
        <p:spPr>
          <a:xfrm>
            <a:off x="879939" y="2590914"/>
            <a:ext cx="4618360" cy="380682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600"/>
              </a:spcAft>
              <a:buNone/>
            </a:pPr>
            <a:r>
              <a:rPr lang="en-US" sz="2200" dirty="0"/>
              <a:t>Regierungsvertreter aus der ganzen Welt vertreten:</a:t>
            </a:r>
          </a:p>
          <a:p>
            <a:pPr lvl="1">
              <a:spcAft>
                <a:spcPts val="600"/>
              </a:spcAft>
            </a:pPr>
            <a:r>
              <a:rPr lang="en-US" sz="2200" dirty="0"/>
              <a:t>Entwickelte </a:t>
            </a:r>
            <a:r>
              <a:rPr lang="en-US" sz="2200" dirty="0" err="1"/>
              <a:t>Länder</a:t>
            </a:r>
            <a:r>
              <a:rPr lang="en-US" sz="2200" dirty="0"/>
              <a:t> </a:t>
            </a:r>
            <a:r>
              <a:rPr lang="en-US" sz="2200" dirty="0" smtClean="0"/>
              <a:t>– </a:t>
            </a:r>
            <a:br>
              <a:rPr lang="en-US" sz="2200" dirty="0" smtClean="0"/>
            </a:br>
            <a:r>
              <a:rPr lang="en-US" sz="2200" dirty="0" smtClean="0"/>
              <a:t>EU</a:t>
            </a:r>
            <a:r>
              <a:rPr lang="en-US" sz="2200" dirty="0"/>
              <a:t>, USA, Kanada, etc.</a:t>
            </a:r>
          </a:p>
          <a:p>
            <a:pPr lvl="1">
              <a:spcAft>
                <a:spcPts val="600"/>
              </a:spcAft>
            </a:pPr>
            <a:r>
              <a:rPr lang="en-US" sz="2200" dirty="0"/>
              <a:t>Sich schnell entwickelnde Länder - China, Indien, etc.</a:t>
            </a:r>
          </a:p>
          <a:p>
            <a:pPr lvl="1">
              <a:spcAft>
                <a:spcPts val="600"/>
              </a:spcAft>
            </a:pPr>
            <a:r>
              <a:rPr lang="en-US" sz="2200" dirty="0"/>
              <a:t>Kleine Inselstaaten</a:t>
            </a:r>
          </a:p>
          <a:p>
            <a:pPr marL="342900" lvl="1" indent="0">
              <a:spcAft>
                <a:spcPts val="600"/>
              </a:spcAft>
              <a:buNone/>
            </a:pPr>
            <a:endParaRPr lang="en-US" sz="2200" dirty="0"/>
          </a:p>
        </p:txBody>
      </p:sp>
      <p:pic>
        <p:nvPicPr>
          <p:cNvPr id="11" name="image1.png">
            <a:extLst>
              <a:ext uri="{FF2B5EF4-FFF2-40B4-BE49-F238E27FC236}">
                <a16:creationId xmlns="" xmlns:a16="http://schemas.microsoft.com/office/drawing/2014/main" id="{4CE4BD4E-9707-3640-8653-8FF4573B089E}"/>
              </a:ext>
            </a:extLst>
          </p:cNvPr>
          <p:cNvPicPr/>
          <p:nvPr/>
        </p:nvPicPr>
        <p:blipFill>
          <a:blip r:embed="rId3"/>
          <a:srcRect/>
          <a:stretch>
            <a:fillRect/>
          </a:stretch>
        </p:blipFill>
        <p:spPr>
          <a:xfrm>
            <a:off x="4238668" y="424231"/>
            <a:ext cx="1308818" cy="1175717"/>
          </a:xfrm>
          <a:prstGeom prst="rect">
            <a:avLst/>
          </a:prstGeom>
          <a:ln/>
        </p:spPr>
      </p:pic>
      <p:pic>
        <p:nvPicPr>
          <p:cNvPr id="14" name="image3.png">
            <a:extLst>
              <a:ext uri="{FF2B5EF4-FFF2-40B4-BE49-F238E27FC236}">
                <a16:creationId xmlns="" xmlns:a16="http://schemas.microsoft.com/office/drawing/2014/main" id="{23128E8E-A54F-164C-BF4B-CC5E4B78BD69}"/>
              </a:ext>
            </a:extLst>
          </p:cNvPr>
          <p:cNvPicPr/>
          <p:nvPr/>
        </p:nvPicPr>
        <p:blipFill>
          <a:blip r:embed="rId4"/>
          <a:srcRect/>
          <a:stretch>
            <a:fillRect/>
          </a:stretch>
        </p:blipFill>
        <p:spPr>
          <a:xfrm>
            <a:off x="651059" y="475310"/>
            <a:ext cx="1275709" cy="1124638"/>
          </a:xfrm>
          <a:prstGeom prst="rect">
            <a:avLst/>
          </a:prstGeom>
          <a:ln/>
        </p:spPr>
      </p:pic>
      <p:pic>
        <p:nvPicPr>
          <p:cNvPr id="17" name="image2.png">
            <a:extLst>
              <a:ext uri="{FF2B5EF4-FFF2-40B4-BE49-F238E27FC236}">
                <a16:creationId xmlns="" xmlns:a16="http://schemas.microsoft.com/office/drawing/2014/main" id="{C9FE101B-84E3-8C4C-B6B3-111DD73C2741}"/>
              </a:ext>
            </a:extLst>
          </p:cNvPr>
          <p:cNvPicPr/>
          <p:nvPr/>
        </p:nvPicPr>
        <p:blipFill>
          <a:blip r:embed="rId5"/>
          <a:srcRect/>
          <a:stretch>
            <a:fillRect/>
          </a:stretch>
        </p:blipFill>
        <p:spPr>
          <a:xfrm>
            <a:off x="2754048" y="478530"/>
            <a:ext cx="668916" cy="1121418"/>
          </a:xfrm>
          <a:prstGeom prst="rect">
            <a:avLst/>
          </a:prstGeom>
          <a:ln/>
        </p:spPr>
      </p:pic>
      <p:pic>
        <p:nvPicPr>
          <p:cNvPr id="18" name="Picture 17">
            <a:extLst>
              <a:ext uri="{FF2B5EF4-FFF2-40B4-BE49-F238E27FC236}">
                <a16:creationId xmlns="" xmlns:a16="http://schemas.microsoft.com/office/drawing/2014/main" id="{83310687-B901-884E-9328-37347451AB7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 r="-609" b="-76"/>
          <a:stretch/>
        </p:blipFill>
        <p:spPr>
          <a:xfrm>
            <a:off x="5786047" y="2894378"/>
            <a:ext cx="2604381" cy="3963622"/>
          </a:xfrm>
          <a:prstGeom prst="rect">
            <a:avLst/>
          </a:prstGeom>
        </p:spPr>
      </p:pic>
      <p:pic>
        <p:nvPicPr>
          <p:cNvPr id="19" name="Picture 18">
            <a:extLst>
              <a:ext uri="{FF2B5EF4-FFF2-40B4-BE49-F238E27FC236}">
                <a16:creationId xmlns="" xmlns:a16="http://schemas.microsoft.com/office/drawing/2014/main" id="{A8E19B32-0E66-E743-9E99-93E078A54F4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90428" y="4263700"/>
            <a:ext cx="3801572" cy="2594300"/>
          </a:xfrm>
          <a:prstGeom prst="rect">
            <a:avLst/>
          </a:prstGeom>
        </p:spPr>
      </p:pic>
      <p:pic>
        <p:nvPicPr>
          <p:cNvPr id="20" name="Picture 19">
            <a:extLst>
              <a:ext uri="{FF2B5EF4-FFF2-40B4-BE49-F238E27FC236}">
                <a16:creationId xmlns="" xmlns:a16="http://schemas.microsoft.com/office/drawing/2014/main" id="{39886CCC-F896-B04F-8350-1817CEB998C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86047" y="-1"/>
            <a:ext cx="6405953" cy="4263701"/>
          </a:xfrm>
          <a:prstGeom prst="rect">
            <a:avLst/>
          </a:prstGeom>
        </p:spPr>
      </p:pic>
    </p:spTree>
    <p:extLst>
      <p:ext uri="{BB962C8B-B14F-4D97-AF65-F5344CB8AC3E}">
        <p14:creationId xmlns:p14="http://schemas.microsoft.com/office/powerpoint/2010/main" val="413769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 xmlns:a16="http://schemas.microsoft.com/office/drawing/2014/main" id="{92149C41-79D3-4DCC-BE38-8E2770F54E06}"/>
              </a:ext>
            </a:extLst>
          </p:cNvPr>
          <p:cNvSpPr txBox="1">
            <a:spLocks/>
          </p:cNvSpPr>
          <p:nvPr/>
        </p:nvSpPr>
        <p:spPr>
          <a:xfrm>
            <a:off x="1622324" y="2533854"/>
            <a:ext cx="9144000" cy="18562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2" pitchFamily="18" charset="2"/>
              <a:buChar char=""/>
              <a:defRPr sz="2800" kern="1200">
                <a:solidFill>
                  <a:schemeClr val="tx1"/>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chemeClr val="tx1"/>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chemeClr val="tx1"/>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buNone/>
            </a:pPr>
            <a:r>
              <a:rPr lang="en-US" sz="8000" b="1" i="1" dirty="0">
                <a:solidFill>
                  <a:schemeClr val="bg1"/>
                </a:solidFill>
                <a:effectLst>
                  <a:outerShdw blurRad="63500" sx="102000" sy="102000" algn="ctr" rotWithShape="0">
                    <a:prstClr val="black">
                      <a:alpha val="40000"/>
                    </a:prstClr>
                  </a:outerShdw>
                </a:effectLst>
                <a:latin typeface="Helvetica Bold Oblique" pitchFamily="2" charset="0"/>
                <a:cs typeface="Copperplate"/>
              </a:rPr>
              <a:t>Plenarrunden</a:t>
            </a:r>
          </a:p>
        </p:txBody>
      </p:sp>
    </p:spTree>
    <p:extLst>
      <p:ext uri="{BB962C8B-B14F-4D97-AF65-F5344CB8AC3E}">
        <p14:creationId xmlns:p14="http://schemas.microsoft.com/office/powerpoint/2010/main" val="842408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3">
            <a:extLst>
              <a:ext uri="{FF2B5EF4-FFF2-40B4-BE49-F238E27FC236}">
                <a16:creationId xmlns="" xmlns:a16="http://schemas.microsoft.com/office/drawing/2014/main" id="{7D050E3A-AF21-41D5-9E0F-CBE51A9D4E41}"/>
              </a:ext>
            </a:extLst>
          </p:cNvPr>
          <p:cNvSpPr txBox="1"/>
          <p:nvPr/>
        </p:nvSpPr>
        <p:spPr>
          <a:xfrm>
            <a:off x="1524000" y="642681"/>
            <a:ext cx="9144000" cy="857400"/>
          </a:xfrm>
          <a:prstGeom prst="rect">
            <a:avLst/>
          </a:prstGeom>
          <a:noFill/>
          <a:ln>
            <a:noFill/>
          </a:ln>
        </p:spPr>
        <p:txBody>
          <a:bodyPr spcFirstLastPara="1" wrap="square" lIns="91425" tIns="45700" rIns="91425" bIns="45700" anchor="t" anchorCtr="0">
            <a:noAutofit/>
          </a:bodyPr>
          <a:lstStyle/>
          <a:p>
            <a:pPr algn="ctr">
              <a:lnSpc>
                <a:spcPct val="90000"/>
              </a:lnSpc>
              <a:buClr>
                <a:srgbClr val="1E4E79"/>
              </a:buClr>
              <a:buSzPts val="4400"/>
            </a:pPr>
            <a:r>
              <a:rPr lang="en-US" sz="4400" b="1" dirty="0">
                <a:solidFill>
                  <a:srgbClr val="FFC000"/>
                </a:solidFill>
                <a:latin typeface="Helvetica" pitchFamily="2" charset="0"/>
                <a:ea typeface="Calibri"/>
                <a:cs typeface="Calibri"/>
                <a:sym typeface="Calibri"/>
              </a:rPr>
              <a:t>Prozess</a:t>
            </a:r>
            <a:endParaRPr sz="4400" b="1" dirty="0">
              <a:solidFill>
                <a:srgbClr val="FFC000"/>
              </a:solidFill>
              <a:latin typeface="Helvetica" pitchFamily="2" charset="0"/>
              <a:ea typeface="Calibri"/>
              <a:cs typeface="Calibri"/>
              <a:sym typeface="Calibri"/>
            </a:endParaRPr>
          </a:p>
        </p:txBody>
      </p:sp>
      <p:sp>
        <p:nvSpPr>
          <p:cNvPr id="9" name="Content Placeholder 8">
            <a:extLst>
              <a:ext uri="{FF2B5EF4-FFF2-40B4-BE49-F238E27FC236}">
                <a16:creationId xmlns="" xmlns:a16="http://schemas.microsoft.com/office/drawing/2014/main" id="{2A094F26-2F40-F74D-927B-9DDD5036B560}"/>
              </a:ext>
            </a:extLst>
          </p:cNvPr>
          <p:cNvSpPr>
            <a:spLocks noGrp="1"/>
          </p:cNvSpPr>
          <p:nvPr>
            <p:ph idx="1"/>
          </p:nvPr>
        </p:nvSpPr>
        <p:spPr/>
        <p:txBody>
          <a:bodyPr/>
          <a:lstStyle/>
          <a:p>
            <a:pPr marL="0" indent="0">
              <a:buNone/>
            </a:pPr>
            <a:r>
              <a:rPr lang="en-US" dirty="0"/>
              <a:t>Jedes Team darf pro Runde eine Aktion vorschlagen. Sie können Folgendes vorschlagen:</a:t>
            </a:r>
          </a:p>
          <a:p>
            <a:r>
              <a:rPr lang="en-US" b="1" dirty="0">
                <a:solidFill>
                  <a:srgbClr val="F5B943"/>
                </a:solidFill>
              </a:rPr>
              <a:t>Fügen Sie </a:t>
            </a:r>
            <a:r>
              <a:rPr lang="en-US" dirty="0"/>
              <a:t>dem Plan </a:t>
            </a:r>
            <a:r>
              <a:rPr lang="en-US" b="1" dirty="0">
                <a:solidFill>
                  <a:srgbClr val="F5B943"/>
                </a:solidFill>
              </a:rPr>
              <a:t>eine neue Lösung hinzu</a:t>
            </a:r>
            <a:r>
              <a:rPr lang="en-US" dirty="0"/>
              <a:t>, indem Sie einen der 18 Hebel in </a:t>
            </a:r>
            <a:r>
              <a:rPr lang="en-US" dirty="0" err="1"/>
              <a:t>En-ROADS </a:t>
            </a:r>
            <a:r>
              <a:rPr lang="en-US" dirty="0"/>
              <a:t>ändern</a:t>
            </a:r>
          </a:p>
          <a:p>
            <a:r>
              <a:rPr lang="en-US" dirty="0"/>
              <a:t>Oder </a:t>
            </a:r>
            <a:r>
              <a:rPr lang="en-US" b="1" dirty="0">
                <a:solidFill>
                  <a:srgbClr val="F5B943"/>
                </a:solidFill>
              </a:rPr>
              <a:t>eine frühere Aktion rückgängig machen</a:t>
            </a:r>
            <a:r>
              <a:rPr lang="en-US" dirty="0"/>
              <a:t>, die eine andere Gruppe vorgeschlagen hat.</a:t>
            </a:r>
          </a:p>
          <a:p>
            <a:endParaRPr lang="en-US" dirty="0">
              <a:latin typeface="Helvetica Light" panose="020B0403020202020204" pitchFamily="34" charset="0"/>
            </a:endParaRPr>
          </a:p>
          <a:p>
            <a:pPr marL="0" indent="0">
              <a:buNone/>
            </a:pPr>
            <a:r>
              <a:rPr lang="en-US" dirty="0"/>
              <a:t>Wir werden die Auswirkungen der von Ihnen vorgeschlagenen Maßnahmen in </a:t>
            </a:r>
            <a:r>
              <a:rPr lang="en-US" dirty="0" err="1"/>
              <a:t>En-ROADS </a:t>
            </a:r>
            <a:r>
              <a:rPr lang="en-US" dirty="0"/>
              <a:t>überprüfen.</a:t>
            </a:r>
            <a:endParaRPr lang="en-US" dirty="0">
              <a:latin typeface="Helvetica Light" panose="020B0403020202020204" pitchFamily="34" charset="0"/>
            </a:endParaRPr>
          </a:p>
          <a:p>
            <a:endParaRPr lang="en-US" dirty="0"/>
          </a:p>
        </p:txBody>
      </p:sp>
      <p:pic>
        <p:nvPicPr>
          <p:cNvPr id="10" name="Content Placeholder 6">
            <a:extLst>
              <a:ext uri="{FF2B5EF4-FFF2-40B4-BE49-F238E27FC236}">
                <a16:creationId xmlns="" xmlns:a16="http://schemas.microsoft.com/office/drawing/2014/main" id="{72D3BD43-F4C7-AB42-ABB3-F4093D1B7B8E}"/>
              </a:ext>
            </a:extLst>
          </p:cNvPr>
          <p:cNvPicPr>
            <a:picLocks noChangeAspect="1"/>
          </p:cNvPicPr>
          <p:nvPr/>
        </p:nvPicPr>
        <p:blipFill>
          <a:blip r:embed="rId3"/>
          <a:stretch>
            <a:fillRect/>
          </a:stretch>
        </p:blipFill>
        <p:spPr>
          <a:xfrm>
            <a:off x="10472738" y="6157059"/>
            <a:ext cx="1523999" cy="574463"/>
          </a:xfrm>
          <a:prstGeom prst="rect">
            <a:avLst/>
          </a:prstGeom>
        </p:spPr>
      </p:pic>
    </p:spTree>
    <p:extLst>
      <p:ext uri="{BB962C8B-B14F-4D97-AF65-F5344CB8AC3E}">
        <p14:creationId xmlns:p14="http://schemas.microsoft.com/office/powerpoint/2010/main" val="1976193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05A8414-C462-FF48-A4A3-EB8ADB2CBA44}"/>
              </a:ext>
            </a:extLst>
          </p:cNvPr>
          <p:cNvSpPr>
            <a:spLocks noGrp="1"/>
          </p:cNvSpPr>
          <p:nvPr>
            <p:ph idx="1"/>
          </p:nvPr>
        </p:nvSpPr>
        <p:spPr>
          <a:xfrm>
            <a:off x="466722" y="1941947"/>
            <a:ext cx="11261452" cy="2946924"/>
          </a:xfrm>
        </p:spPr>
        <p:txBody>
          <a:bodyPr>
            <a:normAutofit lnSpcReduction="10000"/>
          </a:bodyPr>
          <a:lstStyle/>
          <a:p>
            <a:pPr marL="0" indent="0">
              <a:buNone/>
            </a:pPr>
            <a:r>
              <a:rPr lang="en-US" b="1" dirty="0">
                <a:latin typeface="Helvetica Light" panose="020B0403020202020204" pitchFamily="34" charset="0"/>
              </a:rPr>
              <a:t>Beachten Sie</a:t>
            </a:r>
            <a:r>
              <a:rPr lang="en-US" dirty="0">
                <a:latin typeface="Helvetica Light" panose="020B0403020202020204" pitchFamily="34" charset="0"/>
              </a:rPr>
              <a:t>:</a:t>
            </a:r>
          </a:p>
          <a:p>
            <a:r>
              <a:rPr lang="en-US" dirty="0" err="1" smtClean="0">
                <a:latin typeface="Helvetica Light" panose="020B0403020202020204" pitchFamily="34" charset="0"/>
              </a:rPr>
              <a:t>Gibt</a:t>
            </a:r>
            <a:r>
              <a:rPr lang="en-US" dirty="0" smtClean="0">
                <a:latin typeface="Helvetica Light" panose="020B0403020202020204" pitchFamily="34" charset="0"/>
              </a:rPr>
              <a:t> </a:t>
            </a:r>
            <a:r>
              <a:rPr lang="en-US" dirty="0" err="1" smtClean="0">
                <a:latin typeface="Helvetica Light" panose="020B0403020202020204" pitchFamily="34" charset="0"/>
              </a:rPr>
              <a:t>es</a:t>
            </a:r>
            <a:r>
              <a:rPr lang="en-US" dirty="0" smtClean="0">
                <a:latin typeface="Helvetica Light" panose="020B0403020202020204" pitchFamily="34" charset="0"/>
              </a:rPr>
              <a:t> </a:t>
            </a:r>
            <a:r>
              <a:rPr lang="en-US" dirty="0" err="1" smtClean="0">
                <a:latin typeface="Helvetica Light" panose="020B0403020202020204" pitchFamily="34" charset="0"/>
              </a:rPr>
              <a:t>einen</a:t>
            </a:r>
            <a:r>
              <a:rPr lang="en-US" dirty="0" smtClean="0">
                <a:latin typeface="Helvetica Light" panose="020B0403020202020204" pitchFamily="34" charset="0"/>
              </a:rPr>
              <a:t> </a:t>
            </a:r>
            <a:r>
              <a:rPr lang="en-US" dirty="0" err="1" smtClean="0">
                <a:latin typeface="Helvetica Light" panose="020B0403020202020204" pitchFamily="34" charset="0"/>
              </a:rPr>
              <a:t>kurzfristigen</a:t>
            </a:r>
            <a:r>
              <a:rPr lang="en-US" dirty="0" smtClean="0">
                <a:latin typeface="Helvetica Light" panose="020B0403020202020204" pitchFamily="34" charset="0"/>
              </a:rPr>
              <a:t> </a:t>
            </a:r>
            <a:r>
              <a:rPr lang="en-US" dirty="0">
                <a:latin typeface="Helvetica Light" panose="020B0403020202020204" pitchFamily="34" charset="0"/>
              </a:rPr>
              <a:t>Zusatznutzen </a:t>
            </a:r>
            <a:r>
              <a:rPr lang="en-US" dirty="0" err="1">
                <a:latin typeface="Helvetica Light" panose="020B0403020202020204" pitchFamily="34" charset="0"/>
              </a:rPr>
              <a:t>Ihres</a:t>
            </a:r>
            <a:r>
              <a:rPr lang="en-US" dirty="0">
                <a:latin typeface="Helvetica Light" panose="020B0403020202020204" pitchFamily="34" charset="0"/>
              </a:rPr>
              <a:t> </a:t>
            </a:r>
            <a:r>
              <a:rPr lang="en-US" dirty="0" err="1" smtClean="0">
                <a:latin typeface="Helvetica Light" panose="020B0403020202020204" pitchFamily="34" charset="0"/>
              </a:rPr>
              <a:t>Vorschlags</a:t>
            </a:r>
            <a:r>
              <a:rPr lang="en-US" dirty="0" smtClean="0">
                <a:latin typeface="Helvetica Light" panose="020B0403020202020204" pitchFamily="34" charset="0"/>
              </a:rPr>
              <a:t>? </a:t>
            </a:r>
            <a:r>
              <a:rPr lang="en-US" dirty="0">
                <a:latin typeface="Helvetica Light" panose="020B0403020202020204" pitchFamily="34" charset="0"/>
              </a:rPr>
              <a:t>Wie können Sie mehr als ein Problem mit einer Maßnahme angehen?</a:t>
            </a:r>
          </a:p>
          <a:p>
            <a:r>
              <a:rPr lang="en-US" dirty="0">
                <a:latin typeface="Helvetica Light" panose="020B0403020202020204" pitchFamily="34" charset="0"/>
              </a:rPr>
              <a:t>Wie stellen Sie sicher, dass gefährdete Bevölkerungsgruppen nicht unverhältnismäßig stark von Ihren Maßnahmen betroffen sind?</a:t>
            </a:r>
          </a:p>
          <a:p>
            <a:pPr marL="0" indent="0">
              <a:buNone/>
            </a:pPr>
            <a:r>
              <a:rPr lang="en-US" dirty="0">
                <a:latin typeface="Helvetica Light" panose="020B0403020202020204" pitchFamily="34" charset="0"/>
              </a:rPr>
              <a:t> </a:t>
            </a:r>
          </a:p>
          <a:p>
            <a:pPr marL="0" indent="0">
              <a:buNone/>
            </a:pPr>
            <a:endParaRPr lang="en-US" dirty="0">
              <a:latin typeface="Helvetica Light" panose="020B0403020202020204" pitchFamily="34" charset="0"/>
            </a:endParaRPr>
          </a:p>
          <a:p>
            <a:endParaRPr lang="en-US" dirty="0"/>
          </a:p>
        </p:txBody>
      </p:sp>
      <p:sp>
        <p:nvSpPr>
          <p:cNvPr id="4" name="Shape 133">
            <a:extLst>
              <a:ext uri="{FF2B5EF4-FFF2-40B4-BE49-F238E27FC236}">
                <a16:creationId xmlns="" xmlns:a16="http://schemas.microsoft.com/office/drawing/2014/main" id="{7D050E3A-AF21-41D5-9E0F-CBE51A9D4E41}"/>
              </a:ext>
            </a:extLst>
          </p:cNvPr>
          <p:cNvSpPr txBox="1"/>
          <p:nvPr/>
        </p:nvSpPr>
        <p:spPr>
          <a:xfrm>
            <a:off x="1525448" y="679022"/>
            <a:ext cx="9144000" cy="589219"/>
          </a:xfrm>
          <a:prstGeom prst="rect">
            <a:avLst/>
          </a:prstGeom>
          <a:noFill/>
          <a:ln>
            <a:noFill/>
          </a:ln>
        </p:spPr>
        <p:txBody>
          <a:bodyPr spcFirstLastPara="1" wrap="square" lIns="91425" tIns="45700" rIns="91425" bIns="45700" anchor="t" anchorCtr="0">
            <a:noAutofit/>
          </a:bodyPr>
          <a:lstStyle/>
          <a:p>
            <a:pPr algn="ctr">
              <a:lnSpc>
                <a:spcPct val="90000"/>
              </a:lnSpc>
              <a:buClr>
                <a:srgbClr val="1E4E79"/>
              </a:buClr>
              <a:buSzPts val="4400"/>
            </a:pPr>
            <a:r>
              <a:rPr lang="en-US" sz="4400" b="1" dirty="0" err="1" smtClean="0">
                <a:solidFill>
                  <a:srgbClr val="FFC000"/>
                </a:solidFill>
                <a:latin typeface="Helvetica" pitchFamily="2" charset="0"/>
                <a:ea typeface="Calibri"/>
                <a:cs typeface="Calibri"/>
                <a:sym typeface="Calibri"/>
              </a:rPr>
              <a:t>Multisolving</a:t>
            </a:r>
            <a:r>
              <a:rPr lang="en-US" sz="4400" b="1" dirty="0" smtClean="0">
                <a:solidFill>
                  <a:srgbClr val="FFC000"/>
                </a:solidFill>
                <a:latin typeface="Helvetica" pitchFamily="2" charset="0"/>
                <a:ea typeface="Calibri"/>
                <a:cs typeface="Calibri"/>
                <a:sym typeface="Calibri"/>
              </a:rPr>
              <a:t> </a:t>
            </a:r>
            <a:r>
              <a:rPr lang="en-US" sz="4400" b="1" dirty="0" err="1" smtClean="0">
                <a:solidFill>
                  <a:srgbClr val="FFC000"/>
                </a:solidFill>
                <a:latin typeface="Helvetica" pitchFamily="2" charset="0"/>
                <a:ea typeface="Calibri"/>
                <a:cs typeface="Calibri"/>
                <a:sym typeface="Calibri"/>
              </a:rPr>
              <a:t>Perspektive</a:t>
            </a:r>
            <a:endParaRPr sz="4400" b="1" dirty="0">
              <a:solidFill>
                <a:srgbClr val="FFC000"/>
              </a:solidFill>
              <a:latin typeface="Helvetica" pitchFamily="2" charset="0"/>
              <a:ea typeface="Calibri"/>
              <a:cs typeface="Calibri"/>
              <a:sym typeface="Calibri"/>
            </a:endParaRPr>
          </a:p>
        </p:txBody>
      </p:sp>
      <p:pic>
        <p:nvPicPr>
          <p:cNvPr id="8" name="Content Placeholder 6">
            <a:extLst>
              <a:ext uri="{FF2B5EF4-FFF2-40B4-BE49-F238E27FC236}">
                <a16:creationId xmlns="" xmlns:a16="http://schemas.microsoft.com/office/drawing/2014/main" id="{8EC19ABC-8937-FA4F-B81A-3AA841CB1000}"/>
              </a:ext>
            </a:extLst>
          </p:cNvPr>
          <p:cNvPicPr>
            <a:picLocks noChangeAspect="1"/>
          </p:cNvPicPr>
          <p:nvPr/>
        </p:nvPicPr>
        <p:blipFill>
          <a:blip r:embed="rId3"/>
          <a:stretch>
            <a:fillRect/>
          </a:stretch>
        </p:blipFill>
        <p:spPr>
          <a:xfrm>
            <a:off x="10472738" y="6157059"/>
            <a:ext cx="1523999" cy="574463"/>
          </a:xfrm>
          <a:prstGeom prst="rect">
            <a:avLst/>
          </a:prstGeom>
        </p:spPr>
      </p:pic>
    </p:spTree>
    <p:extLst>
      <p:ext uri="{BB962C8B-B14F-4D97-AF65-F5344CB8AC3E}">
        <p14:creationId xmlns:p14="http://schemas.microsoft.com/office/powerpoint/2010/main" val="2638872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3">
            <a:extLst>
              <a:ext uri="{FF2B5EF4-FFF2-40B4-BE49-F238E27FC236}">
                <a16:creationId xmlns="" xmlns:a16="http://schemas.microsoft.com/office/drawing/2014/main" id="{7D050E3A-AF21-41D5-9E0F-CBE51A9D4E41}"/>
              </a:ext>
            </a:extLst>
          </p:cNvPr>
          <p:cNvSpPr txBox="1"/>
          <p:nvPr/>
        </p:nvSpPr>
        <p:spPr>
          <a:xfrm>
            <a:off x="1525448" y="2888067"/>
            <a:ext cx="9144000" cy="589219"/>
          </a:xfrm>
          <a:prstGeom prst="rect">
            <a:avLst/>
          </a:prstGeom>
          <a:noFill/>
          <a:ln>
            <a:noFill/>
          </a:ln>
        </p:spPr>
        <p:txBody>
          <a:bodyPr spcFirstLastPara="1" wrap="square" lIns="91425" tIns="45700" rIns="91425" bIns="45700" anchor="t" anchorCtr="0">
            <a:noAutofit/>
          </a:bodyPr>
          <a:lstStyle/>
          <a:p>
            <a:pPr algn="ctr">
              <a:lnSpc>
                <a:spcPct val="90000"/>
              </a:lnSpc>
              <a:buClr>
                <a:srgbClr val="1E4E79"/>
              </a:buClr>
              <a:buSzPts val="4400"/>
            </a:pPr>
            <a:r>
              <a:rPr lang="en-US" sz="4400" b="1" dirty="0" smtClean="0">
                <a:solidFill>
                  <a:srgbClr val="FFC000"/>
                </a:solidFill>
                <a:latin typeface="Helvetica" pitchFamily="2" charset="0"/>
                <a:ea typeface="Calibri"/>
                <a:cs typeface="Calibri"/>
                <a:sym typeface="Calibri"/>
              </a:rPr>
              <a:t>EN-ROADS </a:t>
            </a:r>
            <a:r>
              <a:rPr lang="en-US" sz="4400" b="1" dirty="0" err="1" smtClean="0">
                <a:solidFill>
                  <a:srgbClr val="FFC000"/>
                </a:solidFill>
                <a:latin typeface="Helvetica" pitchFamily="2" charset="0"/>
                <a:ea typeface="Calibri"/>
                <a:cs typeface="Calibri"/>
                <a:sym typeface="Calibri"/>
              </a:rPr>
              <a:t>Kontrollfläche</a:t>
            </a:r>
            <a:endParaRPr sz="4400" b="1" dirty="0">
              <a:solidFill>
                <a:srgbClr val="FFC000"/>
              </a:solidFill>
              <a:latin typeface="Helvetica" pitchFamily="2" charset="0"/>
              <a:ea typeface="Calibri"/>
              <a:cs typeface="Calibri"/>
              <a:sym typeface="Calibri"/>
            </a:endParaRPr>
          </a:p>
        </p:txBody>
      </p:sp>
      <p:pic>
        <p:nvPicPr>
          <p:cNvPr id="8" name="Content Placeholder 6">
            <a:extLst>
              <a:ext uri="{FF2B5EF4-FFF2-40B4-BE49-F238E27FC236}">
                <a16:creationId xmlns="" xmlns:a16="http://schemas.microsoft.com/office/drawing/2014/main" id="{8EC19ABC-8937-FA4F-B81A-3AA841CB1000}"/>
              </a:ext>
            </a:extLst>
          </p:cNvPr>
          <p:cNvPicPr>
            <a:picLocks noChangeAspect="1"/>
          </p:cNvPicPr>
          <p:nvPr/>
        </p:nvPicPr>
        <p:blipFill>
          <a:blip r:embed="rId3"/>
          <a:stretch>
            <a:fillRect/>
          </a:stretch>
        </p:blipFill>
        <p:spPr>
          <a:xfrm>
            <a:off x="10472738" y="6157059"/>
            <a:ext cx="1523999" cy="574463"/>
          </a:xfrm>
          <a:prstGeom prst="rect">
            <a:avLst/>
          </a:prstGeom>
        </p:spPr>
      </p:pic>
    </p:spTree>
    <p:extLst>
      <p:ext uri="{BB962C8B-B14F-4D97-AF65-F5344CB8AC3E}">
        <p14:creationId xmlns:p14="http://schemas.microsoft.com/office/powerpoint/2010/main" val="3139267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127">
            <a:extLst>
              <a:ext uri="{FF2B5EF4-FFF2-40B4-BE49-F238E27FC236}">
                <a16:creationId xmlns:a16="http://schemas.microsoft.com/office/drawing/2014/main" xmlns="" id="{38F33C9D-BB9C-BB42-AFC8-3B5ECEA138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5233" y="2665207"/>
            <a:ext cx="9144000" cy="2208320"/>
          </a:xfrm>
          <a:prstGeom prst="rect">
            <a:avLst/>
          </a:prstGeom>
        </p:spPr>
      </p:pic>
      <p:pic>
        <p:nvPicPr>
          <p:cNvPr id="129" name="Graphic 128">
            <a:extLst>
              <a:ext uri="{FF2B5EF4-FFF2-40B4-BE49-F238E27FC236}">
                <a16:creationId xmlns:a16="http://schemas.microsoft.com/office/drawing/2014/main" xmlns="" id="{0AEBAAFB-566D-F142-91A5-5BDC0A521E2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t="8620" b="8834"/>
          <a:stretch/>
        </p:blipFill>
        <p:spPr>
          <a:xfrm>
            <a:off x="1330066" y="0"/>
            <a:ext cx="9146531" cy="700210"/>
          </a:xfrm>
          <a:prstGeom prst="rect">
            <a:avLst/>
          </a:prstGeom>
        </p:spPr>
      </p:pic>
      <p:sp>
        <p:nvSpPr>
          <p:cNvPr id="130" name="TextBox 129">
            <a:extLst>
              <a:ext uri="{FF2B5EF4-FFF2-40B4-BE49-F238E27FC236}">
                <a16:creationId xmlns:a16="http://schemas.microsoft.com/office/drawing/2014/main" xmlns="" id="{C4431910-8C69-7A42-AE4C-D9EE8B78A553}"/>
              </a:ext>
            </a:extLst>
          </p:cNvPr>
          <p:cNvSpPr txBox="1"/>
          <p:nvPr/>
        </p:nvSpPr>
        <p:spPr>
          <a:xfrm>
            <a:off x="8505168" y="5105450"/>
            <a:ext cx="1318282" cy="538609"/>
          </a:xfrm>
          <a:prstGeom prst="rect">
            <a:avLst/>
          </a:prstGeom>
          <a:solidFill>
            <a:schemeClr val="bg1"/>
          </a:solidFill>
        </p:spPr>
        <p:txBody>
          <a:bodyPr wrap="square" lIns="0" tIns="0" rIns="0" bIns="0" rtlCol="0">
            <a:spAutoFit/>
          </a:bodyPr>
          <a:lstStyle/>
          <a:p>
            <a:r>
              <a:rPr lang="en-US" sz="700" dirty="0">
                <a:solidFill>
                  <a:srgbClr val="E5DEDB">
                    <a:lumMod val="25000"/>
                  </a:srgbClr>
                </a:solidFill>
                <a:latin typeface="Helvetica" pitchFamily="2" charset="0"/>
                <a:ea typeface="Roboto Condensed Light" panose="02000000000000000000" pitchFamily="2" charset="0"/>
              </a:rPr>
              <a:t>Verringern </a:t>
            </a:r>
            <a:r>
              <a:rPr lang="en-US" sz="700" dirty="0" err="1">
                <a:solidFill>
                  <a:srgbClr val="E5DEDB">
                    <a:lumMod val="25000"/>
                  </a:srgbClr>
                </a:solidFill>
                <a:latin typeface="Helvetica" pitchFamily="2" charset="0"/>
                <a:ea typeface="Roboto Condensed Light" panose="02000000000000000000" pitchFamily="2" charset="0"/>
              </a:rPr>
              <a:t>oder</a:t>
            </a:r>
            <a:r>
              <a:rPr lang="en-US" sz="700" dirty="0">
                <a:solidFill>
                  <a:srgbClr val="E5DEDB">
                    <a:lumMod val="25000"/>
                  </a:srgbClr>
                </a:solidFill>
                <a:latin typeface="Helvetica" pitchFamily="2" charset="0"/>
                <a:ea typeface="Roboto Condensed Light" panose="02000000000000000000" pitchFamily="2" charset="0"/>
              </a:rPr>
              <a:t> </a:t>
            </a:r>
            <a:r>
              <a:rPr lang="en-US" sz="700" dirty="0" smtClean="0">
                <a:solidFill>
                  <a:srgbClr val="E5DEDB">
                    <a:lumMod val="25000"/>
                  </a:srgbClr>
                </a:solidFill>
                <a:latin typeface="Helvetica" pitchFamily="2" charset="0"/>
                <a:ea typeface="Roboto Condensed Light" panose="02000000000000000000" pitchFamily="2" charset="0"/>
              </a:rPr>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err="1" smtClean="0">
                <a:solidFill>
                  <a:srgbClr val="E5DEDB">
                    <a:lumMod val="25000"/>
                  </a:srgbClr>
                </a:solidFill>
                <a:latin typeface="Helvetica" pitchFamily="2" charset="0"/>
                <a:ea typeface="Roboto Condensed Light" panose="02000000000000000000" pitchFamily="2" charset="0"/>
              </a:rPr>
              <a:t>erhöhen</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a:solidFill>
                  <a:srgbClr val="E5DEDB">
                    <a:lumMod val="25000"/>
                  </a:srgbClr>
                </a:solidFill>
                <a:latin typeface="Helvetica" pitchFamily="2" charset="0"/>
                <a:ea typeface="Roboto Condensed Light" panose="02000000000000000000" pitchFamily="2" charset="0"/>
              </a:rPr>
              <a:t>Sie den </a:t>
            </a:r>
            <a:r>
              <a:rPr lang="en-US" sz="700" dirty="0" smtClean="0">
                <a:solidFill>
                  <a:srgbClr val="E5DEDB">
                    <a:lumMod val="25000"/>
                  </a:srgbClr>
                </a:solidFill>
                <a:latin typeface="Helvetica" pitchFamily="2" charset="0"/>
                <a:ea typeface="Roboto Condensed Light" panose="02000000000000000000" pitchFamily="2" charset="0"/>
              </a:rPr>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err="1" smtClean="0">
                <a:solidFill>
                  <a:srgbClr val="E5DEDB">
                    <a:lumMod val="25000"/>
                  </a:srgbClr>
                </a:solidFill>
                <a:latin typeface="Helvetica" pitchFamily="2" charset="0"/>
                <a:ea typeface="Roboto Condensed Light" panose="02000000000000000000" pitchFamily="2" charset="0"/>
              </a:rPr>
              <a:t>Verlust</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a:solidFill>
                  <a:srgbClr val="E5DEDB">
                    <a:lumMod val="25000"/>
                  </a:srgbClr>
                </a:solidFill>
                <a:latin typeface="Helvetica" pitchFamily="2" charset="0"/>
                <a:ea typeface="Roboto Condensed Light" panose="02000000000000000000" pitchFamily="2" charset="0"/>
              </a:rPr>
              <a:t>von </a:t>
            </a:r>
            <a:r>
              <a:rPr lang="en-US" sz="700" dirty="0" err="1">
                <a:solidFill>
                  <a:srgbClr val="E5DEDB">
                    <a:lumMod val="25000"/>
                  </a:srgbClr>
                </a:solidFill>
                <a:latin typeface="Helvetica" pitchFamily="2" charset="0"/>
                <a:ea typeface="Roboto Condensed Light" panose="02000000000000000000" pitchFamily="2" charset="0"/>
              </a:rPr>
              <a:t>Wäldern</a:t>
            </a:r>
            <a:r>
              <a:rPr lang="en-US" sz="700" dirty="0">
                <a:solidFill>
                  <a:srgbClr val="E5DEDB">
                    <a:lumMod val="25000"/>
                  </a:srgbClr>
                </a:solidFill>
                <a:latin typeface="Helvetica" pitchFamily="2" charset="0"/>
                <a:ea typeface="Roboto Condensed Light" panose="02000000000000000000" pitchFamily="2" charset="0"/>
              </a:rPr>
              <a:t> </a:t>
            </a:r>
            <a:r>
              <a:rPr lang="en-US" sz="700" dirty="0" smtClean="0">
                <a:solidFill>
                  <a:srgbClr val="E5DEDB">
                    <a:lumMod val="25000"/>
                  </a:srgbClr>
                </a:solidFill>
                <a:latin typeface="Helvetica" pitchFamily="2" charset="0"/>
                <a:ea typeface="Roboto Condensed Light" panose="02000000000000000000" pitchFamily="2" charset="0"/>
              </a:rPr>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err="1" smtClean="0">
                <a:solidFill>
                  <a:srgbClr val="E5DEDB">
                    <a:lumMod val="25000"/>
                  </a:srgbClr>
                </a:solidFill>
                <a:latin typeface="Helvetica" pitchFamily="2" charset="0"/>
                <a:ea typeface="Roboto Condensed Light" panose="02000000000000000000" pitchFamily="2" charset="0"/>
              </a:rPr>
              <a:t>für</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a:solidFill>
                  <a:srgbClr val="E5DEDB">
                    <a:lumMod val="25000"/>
                  </a:srgbClr>
                </a:solidFill>
                <a:latin typeface="Helvetica" pitchFamily="2" charset="0"/>
                <a:ea typeface="Roboto Condensed Light" panose="02000000000000000000" pitchFamily="2" charset="0"/>
              </a:rPr>
              <a:t>die landwirtschaftliche Nutzung und für Holzprodukte. </a:t>
            </a:r>
          </a:p>
        </p:txBody>
      </p:sp>
      <p:sp>
        <p:nvSpPr>
          <p:cNvPr id="131" name="TextBox 130">
            <a:extLst>
              <a:ext uri="{FF2B5EF4-FFF2-40B4-BE49-F238E27FC236}">
                <a16:creationId xmlns:a16="http://schemas.microsoft.com/office/drawing/2014/main" xmlns="" id="{D25E18A0-E2E0-E844-BE5F-481D4CD61790}"/>
              </a:ext>
            </a:extLst>
          </p:cNvPr>
          <p:cNvSpPr txBox="1"/>
          <p:nvPr/>
        </p:nvSpPr>
        <p:spPr>
          <a:xfrm>
            <a:off x="7215537" y="5058816"/>
            <a:ext cx="924696" cy="584775"/>
          </a:xfrm>
          <a:prstGeom prst="rect">
            <a:avLst/>
          </a:prstGeom>
          <a:noFill/>
        </p:spPr>
        <p:txBody>
          <a:bodyPr wrap="square" lIns="0" tIns="45720" rIns="0" bIns="0" rtlCol="0">
            <a:spAutoFit/>
          </a:bodyPr>
          <a:lstStyle/>
          <a:p>
            <a:r>
              <a:rPr lang="en-US" sz="700" dirty="0">
                <a:solidFill>
                  <a:srgbClr val="E5DEDB">
                    <a:lumMod val="25000"/>
                  </a:srgbClr>
                </a:solidFill>
                <a:latin typeface="Helvetica" pitchFamily="2" charset="0"/>
                <a:ea typeface="Roboto Condensed Light" panose="02000000000000000000" pitchFamily="2" charset="0"/>
              </a:rPr>
              <a:t>Pflanzen Sie neue Wälder und </a:t>
            </a:r>
            <a:r>
              <a:rPr lang="en-US" sz="700" dirty="0" smtClean="0">
                <a:solidFill>
                  <a:srgbClr val="E5DEDB">
                    <a:lumMod val="25000"/>
                  </a:srgbClr>
                </a:solidFill>
                <a:latin typeface="Helvetica" pitchFamily="2" charset="0"/>
                <a:ea typeface="Roboto Condensed Light" panose="02000000000000000000" pitchFamily="2" charset="0"/>
              </a:rPr>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err="1" smtClean="0">
                <a:solidFill>
                  <a:srgbClr val="E5DEDB">
                    <a:lumMod val="25000"/>
                  </a:srgbClr>
                </a:solidFill>
                <a:latin typeface="Helvetica" pitchFamily="2" charset="0"/>
                <a:ea typeface="Roboto Condensed Light" panose="02000000000000000000" pitchFamily="2" charset="0"/>
              </a:rPr>
              <a:t>stellen</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a:solidFill>
                  <a:srgbClr val="E5DEDB">
                    <a:lumMod val="25000"/>
                  </a:srgbClr>
                </a:solidFill>
                <a:latin typeface="Helvetica" pitchFamily="2" charset="0"/>
                <a:ea typeface="Roboto Condensed Light" panose="02000000000000000000" pitchFamily="2" charset="0"/>
              </a:rPr>
              <a:t>Sie </a:t>
            </a:r>
            <a:r>
              <a:rPr lang="en-US" sz="700" dirty="0" err="1">
                <a:solidFill>
                  <a:srgbClr val="E5DEDB">
                    <a:lumMod val="25000"/>
                  </a:srgbClr>
                </a:solidFill>
                <a:latin typeface="Helvetica" pitchFamily="2" charset="0"/>
                <a:ea typeface="Roboto Condensed Light" panose="02000000000000000000" pitchFamily="2" charset="0"/>
              </a:rPr>
              <a:t>alte</a:t>
            </a:r>
            <a:r>
              <a:rPr lang="en-US" sz="700" dirty="0">
                <a:solidFill>
                  <a:srgbClr val="E5DEDB">
                    <a:lumMod val="25000"/>
                  </a:srgbClr>
                </a:solidFill>
                <a:latin typeface="Helvetica" pitchFamily="2" charset="0"/>
                <a:ea typeface="Roboto Condensed Light" panose="02000000000000000000" pitchFamily="2" charset="0"/>
              </a:rPr>
              <a:t> </a:t>
            </a:r>
            <a:r>
              <a:rPr lang="en-US" sz="700" dirty="0" smtClean="0">
                <a:solidFill>
                  <a:srgbClr val="E5DEDB">
                    <a:lumMod val="25000"/>
                  </a:srgbClr>
                </a:solidFill>
                <a:latin typeface="Helvetica" pitchFamily="2" charset="0"/>
                <a:ea typeface="Roboto Condensed Light" panose="02000000000000000000" pitchFamily="2" charset="0"/>
              </a:rPr>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err="1" smtClean="0">
                <a:solidFill>
                  <a:srgbClr val="E5DEDB">
                    <a:lumMod val="25000"/>
                  </a:srgbClr>
                </a:solidFill>
                <a:latin typeface="Helvetica" pitchFamily="2" charset="0"/>
                <a:ea typeface="Roboto Condensed Light" panose="02000000000000000000" pitchFamily="2" charset="0"/>
              </a:rPr>
              <a:t>Wälder</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err="1" smtClean="0">
                <a:solidFill>
                  <a:srgbClr val="E5DEDB">
                    <a:lumMod val="25000"/>
                  </a:srgbClr>
                </a:solidFill>
                <a:latin typeface="Helvetica" pitchFamily="2" charset="0"/>
                <a:ea typeface="Roboto Condensed Light" panose="02000000000000000000" pitchFamily="2" charset="0"/>
              </a:rPr>
              <a:t>wieder</a:t>
            </a:r>
            <a:r>
              <a:rPr lang="en-US" sz="700" dirty="0" smtClean="0">
                <a:solidFill>
                  <a:srgbClr val="E5DEDB">
                    <a:lumMod val="25000"/>
                  </a:srgbClr>
                </a:solidFill>
                <a:latin typeface="Helvetica" pitchFamily="2" charset="0"/>
                <a:ea typeface="Roboto Condensed Light" panose="02000000000000000000" pitchFamily="2" charset="0"/>
              </a:rPr>
              <a:t>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smtClean="0">
                <a:solidFill>
                  <a:srgbClr val="E5DEDB">
                    <a:lumMod val="25000"/>
                  </a:srgbClr>
                </a:solidFill>
                <a:latin typeface="Helvetica" pitchFamily="2" charset="0"/>
                <a:ea typeface="Roboto Condensed Light" panose="02000000000000000000" pitchFamily="2" charset="0"/>
              </a:rPr>
              <a:t>her</a:t>
            </a:r>
            <a:r>
              <a:rPr lang="en-US" sz="700" dirty="0">
                <a:solidFill>
                  <a:srgbClr val="E5DEDB">
                    <a:lumMod val="25000"/>
                  </a:srgbClr>
                </a:solidFill>
                <a:latin typeface="Helvetica" pitchFamily="2" charset="0"/>
                <a:ea typeface="Roboto Condensed Light" panose="02000000000000000000" pitchFamily="2" charset="0"/>
              </a:rPr>
              <a:t>. </a:t>
            </a:r>
          </a:p>
        </p:txBody>
      </p:sp>
      <p:sp>
        <p:nvSpPr>
          <p:cNvPr id="132" name="TextBox 131">
            <a:extLst>
              <a:ext uri="{FF2B5EF4-FFF2-40B4-BE49-F238E27FC236}">
                <a16:creationId xmlns:a16="http://schemas.microsoft.com/office/drawing/2014/main" xmlns="" id="{AC42923C-4ACB-AB48-98CD-EC1CDCCB7880}"/>
              </a:ext>
            </a:extLst>
          </p:cNvPr>
          <p:cNvSpPr txBox="1"/>
          <p:nvPr/>
        </p:nvSpPr>
        <p:spPr>
          <a:xfrm>
            <a:off x="8059701" y="6209131"/>
            <a:ext cx="1924596" cy="430887"/>
          </a:xfrm>
          <a:prstGeom prst="rect">
            <a:avLst/>
          </a:prstGeom>
          <a:noFill/>
        </p:spPr>
        <p:txBody>
          <a:bodyPr wrap="square" lIns="0" tIns="0" rIns="0" bIns="0" rtlCol="0">
            <a:spAutoFit/>
          </a:bodyPr>
          <a:lstStyle/>
          <a:p>
            <a:r>
              <a:rPr lang="en-US" sz="700" dirty="0">
                <a:solidFill>
                  <a:srgbClr val="E5DEDB">
                    <a:lumMod val="25000"/>
                  </a:srgbClr>
                </a:solidFill>
                <a:latin typeface="Helvetica" pitchFamily="2" charset="0"/>
                <a:ea typeface="Roboto Condensed Light" panose="02000000000000000000" pitchFamily="2" charset="0"/>
              </a:rPr>
              <a:t>Holen Sie Kohlendioxid aus der Luft </a:t>
            </a:r>
            <a:r>
              <a:rPr lang="en-US" sz="700" dirty="0" err="1">
                <a:solidFill>
                  <a:srgbClr val="E5DEDB">
                    <a:lumMod val="25000"/>
                  </a:srgbClr>
                </a:solidFill>
                <a:latin typeface="Helvetica" pitchFamily="2" charset="0"/>
                <a:ea typeface="Roboto Condensed Light" panose="02000000000000000000" pitchFamily="2" charset="0"/>
              </a:rPr>
              <a:t>mit</a:t>
            </a:r>
            <a:r>
              <a:rPr lang="en-US" sz="700" dirty="0">
                <a:solidFill>
                  <a:srgbClr val="E5DEDB">
                    <a:lumMod val="25000"/>
                  </a:srgbClr>
                </a:solidFill>
                <a:latin typeface="Helvetica" pitchFamily="2" charset="0"/>
                <a:ea typeface="Roboto Condensed Light" panose="02000000000000000000" pitchFamily="2" charset="0"/>
              </a:rPr>
              <a:t> </a:t>
            </a:r>
            <a:r>
              <a:rPr lang="en-US" sz="700" dirty="0" smtClean="0">
                <a:solidFill>
                  <a:srgbClr val="E5DEDB">
                    <a:lumMod val="25000"/>
                  </a:srgbClr>
                </a:solidFill>
                <a:latin typeface="Helvetica" pitchFamily="2" charset="0"/>
                <a:ea typeface="Roboto Condensed Light" panose="02000000000000000000" pitchFamily="2" charset="0"/>
              </a:rPr>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err="1" smtClean="0">
                <a:solidFill>
                  <a:srgbClr val="E5DEDB">
                    <a:lumMod val="25000"/>
                  </a:srgbClr>
                </a:solidFill>
                <a:latin typeface="Helvetica" pitchFamily="2" charset="0"/>
                <a:ea typeface="Roboto Condensed Light" panose="02000000000000000000" pitchFamily="2" charset="0"/>
              </a:rPr>
              <a:t>neuen</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a:solidFill>
                  <a:srgbClr val="E5DEDB">
                    <a:lumMod val="25000"/>
                  </a:srgbClr>
                </a:solidFill>
                <a:latin typeface="Helvetica" pitchFamily="2" charset="0"/>
                <a:ea typeface="Roboto Condensed Light" panose="02000000000000000000" pitchFamily="2" charset="0"/>
              </a:rPr>
              <a:t>Technologien, die den </a:t>
            </a:r>
            <a:r>
              <a:rPr lang="en-US" sz="700" dirty="0" err="1">
                <a:solidFill>
                  <a:srgbClr val="E5DEDB">
                    <a:lumMod val="25000"/>
                  </a:srgbClr>
                </a:solidFill>
                <a:latin typeface="Helvetica" pitchFamily="2" charset="0"/>
                <a:ea typeface="Roboto Condensed Light" panose="02000000000000000000" pitchFamily="2" charset="0"/>
              </a:rPr>
              <a:t>natürlichen</a:t>
            </a:r>
            <a:r>
              <a:rPr lang="en-US" sz="700" dirty="0">
                <a:solidFill>
                  <a:srgbClr val="E5DEDB">
                    <a:lumMod val="25000"/>
                  </a:srgbClr>
                </a:solidFill>
                <a:latin typeface="Helvetica" pitchFamily="2" charset="0"/>
                <a:ea typeface="Roboto Condensed Light" panose="02000000000000000000" pitchFamily="2" charset="0"/>
              </a:rPr>
              <a:t> </a:t>
            </a:r>
            <a:r>
              <a:rPr lang="en-US" sz="700" dirty="0" smtClean="0">
                <a:solidFill>
                  <a:srgbClr val="E5DEDB">
                    <a:lumMod val="25000"/>
                  </a:srgbClr>
                </a:solidFill>
                <a:latin typeface="Helvetica" pitchFamily="2" charset="0"/>
                <a:ea typeface="Roboto Condensed Light" panose="02000000000000000000" pitchFamily="2" charset="0"/>
              </a:rPr>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err="1" smtClean="0">
                <a:solidFill>
                  <a:srgbClr val="E5DEDB">
                    <a:lumMod val="25000"/>
                  </a:srgbClr>
                </a:solidFill>
                <a:latin typeface="Helvetica" pitchFamily="2" charset="0"/>
                <a:ea typeface="Roboto Condensed Light" panose="02000000000000000000" pitchFamily="2" charset="0"/>
              </a:rPr>
              <a:t>Abbau</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a:solidFill>
                  <a:srgbClr val="E5DEDB">
                    <a:lumMod val="25000"/>
                  </a:srgbClr>
                </a:solidFill>
                <a:latin typeface="Helvetica" pitchFamily="2" charset="0"/>
                <a:ea typeface="Roboto Condensed Light" panose="02000000000000000000" pitchFamily="2" charset="0"/>
              </a:rPr>
              <a:t>verstärken oder den </a:t>
            </a:r>
            <a:r>
              <a:rPr lang="en-US" sz="700" dirty="0" err="1">
                <a:solidFill>
                  <a:srgbClr val="E5DEDB">
                    <a:lumMod val="25000"/>
                  </a:srgbClr>
                </a:solidFill>
                <a:latin typeface="Helvetica" pitchFamily="2" charset="0"/>
                <a:ea typeface="Roboto Condensed Light" panose="02000000000000000000" pitchFamily="2" charset="0"/>
              </a:rPr>
              <a:t>Kohlenstoff</a:t>
            </a:r>
            <a:r>
              <a:rPr lang="en-US" sz="700" dirty="0">
                <a:solidFill>
                  <a:srgbClr val="E5DEDB">
                    <a:lumMod val="25000"/>
                  </a:srgbClr>
                </a:solidFill>
                <a:latin typeface="Helvetica" pitchFamily="2" charset="0"/>
                <a:ea typeface="Roboto Condensed Light" panose="02000000000000000000" pitchFamily="2" charset="0"/>
              </a:rPr>
              <a:t> </a:t>
            </a:r>
            <a:r>
              <a:rPr lang="en-US" sz="700" dirty="0" smtClean="0">
                <a:solidFill>
                  <a:srgbClr val="E5DEDB">
                    <a:lumMod val="25000"/>
                  </a:srgbClr>
                </a:solidFill>
                <a:latin typeface="Helvetica" pitchFamily="2" charset="0"/>
                <a:ea typeface="Roboto Condensed Light" panose="02000000000000000000" pitchFamily="2" charset="0"/>
              </a:rPr>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err="1" smtClean="0">
                <a:solidFill>
                  <a:srgbClr val="E5DEDB">
                    <a:lumMod val="25000"/>
                  </a:srgbClr>
                </a:solidFill>
                <a:latin typeface="Helvetica" pitchFamily="2" charset="0"/>
                <a:ea typeface="Roboto Condensed Light" panose="02000000000000000000" pitchFamily="2" charset="0"/>
              </a:rPr>
              <a:t>manuell</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a:solidFill>
                  <a:srgbClr val="E5DEDB">
                    <a:lumMod val="25000"/>
                  </a:srgbClr>
                </a:solidFill>
                <a:latin typeface="Helvetica" pitchFamily="2" charset="0"/>
                <a:ea typeface="Roboto Condensed Light" panose="02000000000000000000" pitchFamily="2" charset="0"/>
              </a:rPr>
              <a:t>abscheiden und speichern. </a:t>
            </a:r>
          </a:p>
        </p:txBody>
      </p:sp>
      <p:sp>
        <p:nvSpPr>
          <p:cNvPr id="133" name="TextBox 132">
            <a:extLst>
              <a:ext uri="{FF2B5EF4-FFF2-40B4-BE49-F238E27FC236}">
                <a16:creationId xmlns:a16="http://schemas.microsoft.com/office/drawing/2014/main" xmlns="" id="{970B6373-F78A-1D4F-8ABC-D4DB014B7D85}"/>
              </a:ext>
            </a:extLst>
          </p:cNvPr>
          <p:cNvSpPr txBox="1"/>
          <p:nvPr/>
        </p:nvSpPr>
        <p:spPr>
          <a:xfrm>
            <a:off x="1522624" y="6058432"/>
            <a:ext cx="1251367" cy="646331"/>
          </a:xfrm>
          <a:prstGeom prst="rect">
            <a:avLst/>
          </a:prstGeom>
          <a:noFill/>
        </p:spPr>
        <p:txBody>
          <a:bodyPr wrap="square" lIns="0" tIns="0" rIns="0" bIns="0" rtlCol="0">
            <a:spAutoFit/>
          </a:bodyPr>
          <a:lstStyle/>
          <a:p>
            <a:r>
              <a:rPr lang="en-US" sz="700" dirty="0" err="1" smtClean="0">
                <a:solidFill>
                  <a:srgbClr val="E5DEDB">
                    <a:lumMod val="25000"/>
                  </a:srgbClr>
                </a:solidFill>
                <a:latin typeface="Helvetica" pitchFamily="2" charset="0"/>
                <a:ea typeface="Roboto Condensed Light" panose="02000000000000000000" pitchFamily="2" charset="0"/>
              </a:rPr>
              <a:t>Blockieren</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a:solidFill>
                  <a:srgbClr val="E5DEDB">
                    <a:lumMod val="25000"/>
                  </a:srgbClr>
                </a:solidFill>
                <a:latin typeface="Helvetica" pitchFamily="2" charset="0"/>
                <a:ea typeface="Roboto Condensed Light" panose="02000000000000000000" pitchFamily="2" charset="0"/>
              </a:rPr>
              <a:t>oder </a:t>
            </a:r>
            <a:r>
              <a:rPr lang="en-US" sz="700" dirty="0" err="1">
                <a:solidFill>
                  <a:srgbClr val="E5DEDB">
                    <a:lumMod val="25000"/>
                  </a:srgbClr>
                </a:solidFill>
                <a:latin typeface="Helvetica" pitchFamily="2" charset="0"/>
                <a:ea typeface="Roboto Condensed Light" panose="02000000000000000000" pitchFamily="2" charset="0"/>
              </a:rPr>
              <a:t>fördern</a:t>
            </a:r>
            <a:r>
              <a:rPr lang="en-US" sz="700" dirty="0">
                <a:solidFill>
                  <a:srgbClr val="E5DEDB">
                    <a:lumMod val="25000"/>
                  </a:srgbClr>
                </a:solidFill>
                <a:latin typeface="Helvetica" pitchFamily="2" charset="0"/>
                <a:ea typeface="Roboto Condensed Light" panose="02000000000000000000" pitchFamily="2" charset="0"/>
              </a:rPr>
              <a:t> </a:t>
            </a:r>
            <a:r>
              <a:rPr lang="en-US" sz="700" dirty="0" smtClean="0">
                <a:solidFill>
                  <a:srgbClr val="E5DEDB">
                    <a:lumMod val="25000"/>
                  </a:srgbClr>
                </a:solidFill>
                <a:latin typeface="Helvetica" pitchFamily="2" charset="0"/>
                <a:ea typeface="Roboto Condensed Light" panose="02000000000000000000" pitchFamily="2" charset="0"/>
              </a:rPr>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err="1" smtClean="0">
                <a:solidFill>
                  <a:srgbClr val="E5DEDB">
                    <a:lumMod val="25000"/>
                  </a:srgbClr>
                </a:solidFill>
                <a:latin typeface="Helvetica" pitchFamily="2" charset="0"/>
                <a:ea typeface="Roboto Condensed Light" panose="02000000000000000000" pitchFamily="2" charset="0"/>
              </a:rPr>
              <a:t>Sie</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a:solidFill>
                  <a:srgbClr val="E5DEDB">
                    <a:lumMod val="25000"/>
                  </a:srgbClr>
                </a:solidFill>
                <a:latin typeface="Helvetica" pitchFamily="2" charset="0"/>
                <a:ea typeface="Roboto Condensed Light" panose="02000000000000000000" pitchFamily="2" charset="0"/>
              </a:rPr>
              <a:t>die </a:t>
            </a:r>
            <a:r>
              <a:rPr lang="en-US" sz="700" dirty="0" err="1">
                <a:solidFill>
                  <a:srgbClr val="E5DEDB">
                    <a:lumMod val="25000"/>
                  </a:srgbClr>
                </a:solidFill>
                <a:latin typeface="Helvetica" pitchFamily="2" charset="0"/>
                <a:ea typeface="Roboto Condensed Light" panose="02000000000000000000" pitchFamily="2" charset="0"/>
              </a:rPr>
              <a:t>Verwendung</a:t>
            </a:r>
            <a:r>
              <a:rPr lang="en-US" sz="700" dirty="0">
                <a:solidFill>
                  <a:srgbClr val="E5DEDB">
                    <a:lumMod val="25000"/>
                  </a:srgbClr>
                </a:solidFill>
                <a:latin typeface="Helvetica" pitchFamily="2" charset="0"/>
                <a:ea typeface="Roboto Condensed Light" panose="02000000000000000000" pitchFamily="2" charset="0"/>
              </a:rPr>
              <a:t> </a:t>
            </a:r>
            <a:r>
              <a:rPr lang="en-US" sz="700" dirty="0" smtClean="0">
                <a:solidFill>
                  <a:srgbClr val="E5DEDB">
                    <a:lumMod val="25000"/>
                  </a:srgbClr>
                </a:solidFill>
                <a:latin typeface="Helvetica" pitchFamily="2" charset="0"/>
                <a:ea typeface="Roboto Condensed Light" panose="02000000000000000000" pitchFamily="2" charset="0"/>
              </a:rPr>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smtClean="0">
                <a:solidFill>
                  <a:srgbClr val="E5DEDB">
                    <a:lumMod val="25000"/>
                  </a:srgbClr>
                </a:solidFill>
                <a:latin typeface="Helvetica" pitchFamily="2" charset="0"/>
                <a:ea typeface="Roboto Condensed Light" panose="02000000000000000000" pitchFamily="2" charset="0"/>
              </a:rPr>
              <a:t>von </a:t>
            </a:r>
            <a:r>
              <a:rPr lang="en-US" sz="700" dirty="0">
                <a:solidFill>
                  <a:srgbClr val="E5DEDB">
                    <a:lumMod val="25000"/>
                  </a:srgbClr>
                </a:solidFill>
                <a:latin typeface="Helvetica" pitchFamily="2" charset="0"/>
                <a:ea typeface="Roboto Condensed Light" panose="02000000000000000000" pitchFamily="2" charset="0"/>
              </a:rPr>
              <a:t>Bäumen, </a:t>
            </a:r>
            <a:r>
              <a:rPr lang="en-US" sz="700" dirty="0" smtClean="0">
                <a:solidFill>
                  <a:srgbClr val="E5DEDB">
                    <a:lumMod val="25000"/>
                  </a:srgbClr>
                </a:solidFill>
                <a:latin typeface="Helvetica" pitchFamily="2" charset="0"/>
                <a:ea typeface="Roboto Condensed Light" panose="02000000000000000000" pitchFamily="2" charset="0"/>
              </a:rPr>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err="1" smtClean="0">
                <a:solidFill>
                  <a:srgbClr val="E5DEDB">
                    <a:lumMod val="25000"/>
                  </a:srgbClr>
                </a:solidFill>
                <a:latin typeface="Helvetica" pitchFamily="2" charset="0"/>
                <a:ea typeface="Roboto Condensed Light" panose="02000000000000000000" pitchFamily="2" charset="0"/>
              </a:rPr>
              <a:t>Waldabfällen</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a:solidFill>
                  <a:srgbClr val="E5DEDB">
                    <a:lumMod val="25000"/>
                  </a:srgbClr>
                </a:solidFill>
                <a:latin typeface="Helvetica" pitchFamily="2" charset="0"/>
                <a:ea typeface="Roboto Condensed Light" panose="02000000000000000000" pitchFamily="2" charset="0"/>
              </a:rPr>
              <a:t>und </a:t>
            </a:r>
            <a:r>
              <a:rPr lang="en-US" sz="700" dirty="0" err="1">
                <a:solidFill>
                  <a:srgbClr val="E5DEDB">
                    <a:lumMod val="25000"/>
                  </a:srgbClr>
                </a:solidFill>
                <a:latin typeface="Helvetica" pitchFamily="2" charset="0"/>
                <a:ea typeface="Roboto Condensed Light" panose="02000000000000000000" pitchFamily="2" charset="0"/>
              </a:rPr>
              <a:t>landwirtschaftlichen</a:t>
            </a:r>
            <a:r>
              <a:rPr lang="en-US" sz="700" dirty="0">
                <a:solidFill>
                  <a:srgbClr val="E5DEDB">
                    <a:lumMod val="25000"/>
                  </a:srgbClr>
                </a:solidFill>
                <a:latin typeface="Helvetica" pitchFamily="2" charset="0"/>
                <a:ea typeface="Roboto Condensed Light" panose="02000000000000000000" pitchFamily="2" charset="0"/>
              </a:rPr>
              <a:t> </a:t>
            </a:r>
            <a:r>
              <a:rPr lang="en-US" sz="700" dirty="0" err="1" smtClean="0">
                <a:solidFill>
                  <a:srgbClr val="E5DEDB">
                    <a:lumMod val="25000"/>
                  </a:srgbClr>
                </a:solidFill>
                <a:latin typeface="Helvetica" pitchFamily="2" charset="0"/>
                <a:ea typeface="Roboto Condensed Light" panose="02000000000000000000" pitchFamily="2" charset="0"/>
              </a:rPr>
              <a:t>Nutzp-flanzen</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a:solidFill>
                  <a:srgbClr val="E5DEDB">
                    <a:lumMod val="25000"/>
                  </a:srgbClr>
                </a:solidFill>
                <a:latin typeface="Helvetica" pitchFamily="2" charset="0"/>
                <a:ea typeface="Roboto Condensed Light" panose="02000000000000000000" pitchFamily="2" charset="0"/>
              </a:rPr>
              <a:t>zur Energiegewinnung. </a:t>
            </a:r>
          </a:p>
        </p:txBody>
      </p:sp>
      <p:sp>
        <p:nvSpPr>
          <p:cNvPr id="134" name="TextBox 133">
            <a:extLst>
              <a:ext uri="{FF2B5EF4-FFF2-40B4-BE49-F238E27FC236}">
                <a16:creationId xmlns:a16="http://schemas.microsoft.com/office/drawing/2014/main" xmlns="" id="{FDFD9720-0355-9042-859F-A8FCBDAED06D}"/>
              </a:ext>
            </a:extLst>
          </p:cNvPr>
          <p:cNvSpPr txBox="1"/>
          <p:nvPr/>
        </p:nvSpPr>
        <p:spPr>
          <a:xfrm>
            <a:off x="3027536" y="6059408"/>
            <a:ext cx="1270283" cy="646331"/>
          </a:xfrm>
          <a:prstGeom prst="rect">
            <a:avLst/>
          </a:prstGeom>
          <a:noFill/>
        </p:spPr>
        <p:txBody>
          <a:bodyPr wrap="square" lIns="0" tIns="0" rIns="0" bIns="0" rtlCol="0">
            <a:spAutoFit/>
          </a:bodyPr>
          <a:lstStyle/>
          <a:p>
            <a:r>
              <a:rPr lang="en-US" sz="700" dirty="0">
                <a:solidFill>
                  <a:srgbClr val="E5DEDB">
                    <a:lumMod val="25000"/>
                  </a:srgbClr>
                </a:solidFill>
                <a:latin typeface="Helvetica" pitchFamily="2" charset="0"/>
                <a:ea typeface="Roboto Condensed Light" panose="02000000000000000000" pitchFamily="2" charset="0"/>
              </a:rPr>
              <a:t>Setzen Sie einen globalen Kohlenstoffpreis fest, </a:t>
            </a:r>
            <a:r>
              <a:rPr lang="en-US" sz="700" dirty="0" smtClean="0">
                <a:solidFill>
                  <a:srgbClr val="E5DEDB">
                    <a:lumMod val="25000"/>
                  </a:srgbClr>
                </a:solidFill>
                <a:latin typeface="Helvetica" pitchFamily="2" charset="0"/>
                <a:ea typeface="Roboto Condensed Light" panose="02000000000000000000" pitchFamily="2" charset="0"/>
              </a:rPr>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smtClean="0">
                <a:solidFill>
                  <a:srgbClr val="E5DEDB">
                    <a:lumMod val="25000"/>
                  </a:srgbClr>
                </a:solidFill>
                <a:latin typeface="Helvetica" pitchFamily="2" charset="0"/>
                <a:ea typeface="Roboto Condensed Light" panose="02000000000000000000" pitchFamily="2" charset="0"/>
              </a:rPr>
              <a:t>der </a:t>
            </a:r>
            <a:r>
              <a:rPr lang="en-US" sz="700" dirty="0">
                <a:solidFill>
                  <a:srgbClr val="E5DEDB">
                    <a:lumMod val="25000"/>
                  </a:srgbClr>
                </a:solidFill>
                <a:latin typeface="Helvetica" pitchFamily="2" charset="0"/>
                <a:ea typeface="Roboto Condensed Light" panose="02000000000000000000" pitchFamily="2" charset="0"/>
              </a:rPr>
              <a:t>Kohle, Öl und Gas </a:t>
            </a:r>
            <a:r>
              <a:rPr lang="en-US" sz="700" dirty="0" smtClean="0">
                <a:solidFill>
                  <a:srgbClr val="E5DEDB">
                    <a:lumMod val="25000"/>
                  </a:srgbClr>
                </a:solidFill>
                <a:latin typeface="Helvetica" pitchFamily="2" charset="0"/>
                <a:ea typeface="Roboto Condensed Light" panose="02000000000000000000" pitchFamily="2" charset="0"/>
              </a:rPr>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err="1" smtClean="0">
                <a:solidFill>
                  <a:srgbClr val="E5DEDB">
                    <a:lumMod val="25000"/>
                  </a:srgbClr>
                </a:solidFill>
                <a:latin typeface="Helvetica" pitchFamily="2" charset="0"/>
                <a:ea typeface="Roboto Condensed Light" panose="02000000000000000000" pitchFamily="2" charset="0"/>
              </a:rPr>
              <a:t>teurer</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a:solidFill>
                  <a:srgbClr val="E5DEDB">
                    <a:lumMod val="25000"/>
                  </a:srgbClr>
                </a:solidFill>
                <a:latin typeface="Helvetica" pitchFamily="2" charset="0"/>
                <a:ea typeface="Roboto Condensed Light" panose="02000000000000000000" pitchFamily="2" charset="0"/>
              </a:rPr>
              <a:t>macht, je </a:t>
            </a:r>
            <a:r>
              <a:rPr lang="en-US" sz="700" dirty="0" err="1">
                <a:solidFill>
                  <a:srgbClr val="E5DEDB">
                    <a:lumMod val="25000"/>
                  </a:srgbClr>
                </a:solidFill>
                <a:latin typeface="Helvetica" pitchFamily="2" charset="0"/>
                <a:ea typeface="Roboto Condensed Light" panose="02000000000000000000" pitchFamily="2" charset="0"/>
              </a:rPr>
              <a:t>nachdem</a:t>
            </a:r>
            <a:r>
              <a:rPr lang="en-US" sz="700" dirty="0">
                <a:solidFill>
                  <a:srgbClr val="E5DEDB">
                    <a:lumMod val="25000"/>
                  </a:srgbClr>
                </a:solidFill>
                <a:latin typeface="Helvetica" pitchFamily="2" charset="0"/>
                <a:ea typeface="Roboto Condensed Light" panose="02000000000000000000" pitchFamily="2" charset="0"/>
              </a:rPr>
              <a:t> </a:t>
            </a:r>
            <a:r>
              <a:rPr lang="en-US" sz="700" dirty="0" smtClean="0">
                <a:solidFill>
                  <a:srgbClr val="E5DEDB">
                    <a:lumMod val="25000"/>
                  </a:srgbClr>
                </a:solidFill>
                <a:latin typeface="Helvetica" pitchFamily="2" charset="0"/>
                <a:ea typeface="Roboto Condensed Light" panose="02000000000000000000" pitchFamily="2" charset="0"/>
              </a:rPr>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err="1" smtClean="0">
                <a:solidFill>
                  <a:srgbClr val="E5DEDB">
                    <a:lumMod val="25000"/>
                  </a:srgbClr>
                </a:solidFill>
                <a:latin typeface="Helvetica" pitchFamily="2" charset="0"/>
                <a:ea typeface="Roboto Condensed Light" panose="02000000000000000000" pitchFamily="2" charset="0"/>
              </a:rPr>
              <a:t>wie</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a:solidFill>
                  <a:srgbClr val="E5DEDB">
                    <a:lumMod val="25000"/>
                  </a:srgbClr>
                </a:solidFill>
                <a:latin typeface="Helvetica" pitchFamily="2" charset="0"/>
                <a:ea typeface="Roboto Condensed Light" panose="02000000000000000000" pitchFamily="2" charset="0"/>
              </a:rPr>
              <a:t>viel Kohlendioxid sie freisetzen. </a:t>
            </a:r>
          </a:p>
        </p:txBody>
      </p:sp>
      <p:sp>
        <p:nvSpPr>
          <p:cNvPr id="135" name="TextBox 134">
            <a:extLst>
              <a:ext uri="{FF2B5EF4-FFF2-40B4-BE49-F238E27FC236}">
                <a16:creationId xmlns:a16="http://schemas.microsoft.com/office/drawing/2014/main" xmlns="" id="{87D1CCBB-443F-8141-B7E8-D9F533953B4E}"/>
              </a:ext>
            </a:extLst>
          </p:cNvPr>
          <p:cNvSpPr txBox="1"/>
          <p:nvPr/>
        </p:nvSpPr>
        <p:spPr>
          <a:xfrm>
            <a:off x="1651458" y="5055405"/>
            <a:ext cx="1103162" cy="538609"/>
          </a:xfrm>
          <a:prstGeom prst="rect">
            <a:avLst/>
          </a:prstGeom>
          <a:noFill/>
        </p:spPr>
        <p:txBody>
          <a:bodyPr wrap="square" lIns="0" tIns="0" rIns="0" bIns="0" rtlCol="0">
            <a:spAutoFit/>
          </a:bodyPr>
          <a:lstStyle/>
          <a:p>
            <a:r>
              <a:rPr lang="en-US" sz="700" dirty="0" err="1" smtClean="0">
                <a:solidFill>
                  <a:srgbClr val="E5DEDB">
                    <a:lumMod val="25000"/>
                  </a:srgbClr>
                </a:solidFill>
                <a:latin typeface="Helvetica" pitchFamily="2" charset="0"/>
                <a:ea typeface="Roboto Condensed Light" panose="02000000000000000000" pitchFamily="2" charset="0"/>
              </a:rPr>
              <a:t>Behindern</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a:solidFill>
                  <a:srgbClr val="E5DEDB">
                    <a:lumMod val="25000"/>
                  </a:srgbClr>
                </a:solidFill>
                <a:latin typeface="Helvetica" pitchFamily="2" charset="0"/>
                <a:ea typeface="Roboto Condensed Light" panose="02000000000000000000" pitchFamily="2" charset="0"/>
              </a:rPr>
              <a:t>oder </a:t>
            </a:r>
            <a:r>
              <a:rPr lang="en-US" sz="700" dirty="0" err="1">
                <a:solidFill>
                  <a:srgbClr val="E5DEDB">
                    <a:lumMod val="25000"/>
                  </a:srgbClr>
                </a:solidFill>
                <a:latin typeface="Helvetica" pitchFamily="2" charset="0"/>
                <a:ea typeface="Roboto Condensed Light" panose="02000000000000000000" pitchFamily="2" charset="0"/>
              </a:rPr>
              <a:t>fördern</a:t>
            </a:r>
            <a:r>
              <a:rPr lang="en-US" sz="700" dirty="0">
                <a:solidFill>
                  <a:srgbClr val="E5DEDB">
                    <a:lumMod val="25000"/>
                  </a:srgbClr>
                </a:solidFill>
                <a:latin typeface="Helvetica" pitchFamily="2" charset="0"/>
                <a:ea typeface="Roboto Condensed Light" panose="02000000000000000000" pitchFamily="2" charset="0"/>
              </a:rPr>
              <a:t> </a:t>
            </a:r>
            <a:r>
              <a:rPr lang="en-US" sz="700" dirty="0" smtClean="0">
                <a:solidFill>
                  <a:srgbClr val="E5DEDB">
                    <a:lumMod val="25000"/>
                  </a:srgbClr>
                </a:solidFill>
                <a:latin typeface="Helvetica" pitchFamily="2" charset="0"/>
                <a:ea typeface="Roboto Condensed Light" panose="02000000000000000000" pitchFamily="2" charset="0"/>
              </a:rPr>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err="1" smtClean="0">
                <a:solidFill>
                  <a:srgbClr val="E5DEDB">
                    <a:lumMod val="25000"/>
                  </a:srgbClr>
                </a:solidFill>
                <a:latin typeface="Helvetica" pitchFamily="2" charset="0"/>
                <a:ea typeface="Roboto Condensed Light" panose="02000000000000000000" pitchFamily="2" charset="0"/>
              </a:rPr>
              <a:t>Sie</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a:solidFill>
                  <a:srgbClr val="E5DEDB">
                    <a:lumMod val="25000"/>
                  </a:srgbClr>
                </a:solidFill>
                <a:latin typeface="Helvetica" pitchFamily="2" charset="0"/>
                <a:ea typeface="Roboto Condensed Light" panose="02000000000000000000" pitchFamily="2" charset="0"/>
              </a:rPr>
              <a:t>das </a:t>
            </a:r>
            <a:r>
              <a:rPr lang="en-US" sz="700" dirty="0" err="1">
                <a:solidFill>
                  <a:srgbClr val="E5DEDB">
                    <a:lumMod val="25000"/>
                  </a:srgbClr>
                </a:solidFill>
                <a:latin typeface="Helvetica" pitchFamily="2" charset="0"/>
                <a:ea typeface="Roboto Condensed Light" panose="02000000000000000000" pitchFamily="2" charset="0"/>
              </a:rPr>
              <a:t>Bohren</a:t>
            </a:r>
            <a:r>
              <a:rPr lang="en-US" sz="700" dirty="0">
                <a:solidFill>
                  <a:srgbClr val="E5DEDB">
                    <a:lumMod val="25000"/>
                  </a:srgbClr>
                </a:solidFill>
                <a:latin typeface="Helvetica" pitchFamily="2" charset="0"/>
                <a:ea typeface="Roboto Condensed Light" panose="02000000000000000000" pitchFamily="2" charset="0"/>
              </a:rPr>
              <a:t> </a:t>
            </a:r>
            <a:r>
              <a:rPr lang="en-US" sz="700" dirty="0" smtClean="0">
                <a:solidFill>
                  <a:srgbClr val="E5DEDB">
                    <a:lumMod val="25000"/>
                  </a:srgbClr>
                </a:solidFill>
                <a:latin typeface="Helvetica" pitchFamily="2" charset="0"/>
                <a:ea typeface="Roboto Condensed Light" panose="02000000000000000000" pitchFamily="2" charset="0"/>
              </a:rPr>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smtClean="0">
                <a:solidFill>
                  <a:srgbClr val="E5DEDB">
                    <a:lumMod val="25000"/>
                  </a:srgbClr>
                </a:solidFill>
                <a:latin typeface="Helvetica" pitchFamily="2" charset="0"/>
                <a:ea typeface="Roboto Condensed Light" panose="02000000000000000000" pitchFamily="2" charset="0"/>
              </a:rPr>
              <a:t>und </a:t>
            </a:r>
            <a:r>
              <a:rPr lang="en-US" sz="700" dirty="0" err="1">
                <a:solidFill>
                  <a:srgbClr val="E5DEDB">
                    <a:lumMod val="25000"/>
                  </a:srgbClr>
                </a:solidFill>
                <a:latin typeface="Helvetica" pitchFamily="2" charset="0"/>
                <a:ea typeface="Roboto Condensed Light" panose="02000000000000000000" pitchFamily="2" charset="0"/>
              </a:rPr>
              <a:t>Verbrennen</a:t>
            </a:r>
            <a:r>
              <a:rPr lang="en-US" sz="700" dirty="0">
                <a:solidFill>
                  <a:srgbClr val="E5DEDB">
                    <a:lumMod val="25000"/>
                  </a:srgbClr>
                </a:solidFill>
                <a:latin typeface="Helvetica" pitchFamily="2" charset="0"/>
                <a:ea typeface="Roboto Condensed Light" panose="02000000000000000000" pitchFamily="2" charset="0"/>
              </a:rPr>
              <a:t> </a:t>
            </a:r>
            <a:r>
              <a:rPr lang="en-US" sz="700" dirty="0" smtClean="0">
                <a:solidFill>
                  <a:srgbClr val="E5DEDB">
                    <a:lumMod val="25000"/>
                  </a:srgbClr>
                </a:solidFill>
                <a:latin typeface="Helvetica" pitchFamily="2" charset="0"/>
                <a:ea typeface="Roboto Condensed Light" panose="02000000000000000000" pitchFamily="2" charset="0"/>
              </a:rPr>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smtClean="0">
                <a:solidFill>
                  <a:srgbClr val="E5DEDB">
                    <a:lumMod val="25000"/>
                  </a:srgbClr>
                </a:solidFill>
                <a:latin typeface="Helvetica" pitchFamily="2" charset="0"/>
                <a:ea typeface="Roboto Condensed Light" panose="02000000000000000000" pitchFamily="2" charset="0"/>
              </a:rPr>
              <a:t>von </a:t>
            </a:r>
            <a:r>
              <a:rPr lang="en-US" sz="700" dirty="0">
                <a:solidFill>
                  <a:srgbClr val="E5DEDB">
                    <a:lumMod val="25000"/>
                  </a:srgbClr>
                </a:solidFill>
                <a:latin typeface="Helvetica" pitchFamily="2" charset="0"/>
                <a:ea typeface="Roboto Condensed Light" panose="02000000000000000000" pitchFamily="2" charset="0"/>
              </a:rPr>
              <a:t>Erdgas zur Energiegewinnung. </a:t>
            </a:r>
          </a:p>
        </p:txBody>
      </p:sp>
      <p:sp>
        <p:nvSpPr>
          <p:cNvPr id="136" name="TextBox 135">
            <a:extLst>
              <a:ext uri="{FF2B5EF4-FFF2-40B4-BE49-F238E27FC236}">
                <a16:creationId xmlns:a16="http://schemas.microsoft.com/office/drawing/2014/main" xmlns="" id="{5CBC75D5-3AA7-0B47-BCD7-43D558F6782F}"/>
              </a:ext>
            </a:extLst>
          </p:cNvPr>
          <p:cNvSpPr txBox="1"/>
          <p:nvPr/>
        </p:nvSpPr>
        <p:spPr>
          <a:xfrm>
            <a:off x="3260250" y="5216350"/>
            <a:ext cx="1277169" cy="323165"/>
          </a:xfrm>
          <a:prstGeom prst="rect">
            <a:avLst/>
          </a:prstGeom>
          <a:noFill/>
        </p:spPr>
        <p:txBody>
          <a:bodyPr wrap="square" lIns="0" tIns="0" rIns="0" bIns="0" rtlCol="0">
            <a:spAutoFit/>
          </a:bodyPr>
          <a:lstStyle/>
          <a:p>
            <a:r>
              <a:rPr lang="en-US" sz="700" dirty="0">
                <a:solidFill>
                  <a:srgbClr val="E5DEDB">
                    <a:lumMod val="25000"/>
                  </a:srgbClr>
                </a:solidFill>
                <a:latin typeface="Helvetica" pitchFamily="2" charset="0"/>
                <a:ea typeface="Roboto Condensed Light" panose="02000000000000000000" pitchFamily="2" charset="0"/>
              </a:rPr>
              <a:t>Entdecken Sie eine brandneue, günstige Stromquelle, die keine Treibhausgase ausstößt. </a:t>
            </a:r>
          </a:p>
        </p:txBody>
      </p:sp>
      <p:sp>
        <p:nvSpPr>
          <p:cNvPr id="137" name="TextBox 136">
            <a:extLst>
              <a:ext uri="{FF2B5EF4-FFF2-40B4-BE49-F238E27FC236}">
                <a16:creationId xmlns:a16="http://schemas.microsoft.com/office/drawing/2014/main" xmlns="" id="{C92A0706-E1F3-8D4D-9585-185157F3D4FB}"/>
              </a:ext>
            </a:extLst>
          </p:cNvPr>
          <p:cNvSpPr txBox="1"/>
          <p:nvPr/>
        </p:nvSpPr>
        <p:spPr>
          <a:xfrm>
            <a:off x="5493804" y="5108629"/>
            <a:ext cx="1313396" cy="538609"/>
          </a:xfrm>
          <a:prstGeom prst="rect">
            <a:avLst/>
          </a:prstGeom>
          <a:noFill/>
        </p:spPr>
        <p:txBody>
          <a:bodyPr wrap="square" lIns="0" tIns="0" rIns="0" bIns="0" rtlCol="0">
            <a:spAutoFit/>
          </a:bodyPr>
          <a:lstStyle/>
          <a:p>
            <a:r>
              <a:rPr lang="en-US" sz="700" dirty="0">
                <a:solidFill>
                  <a:srgbClr val="E5DEDB">
                    <a:lumMod val="25000"/>
                  </a:srgbClr>
                </a:solidFill>
                <a:latin typeface="Helvetica" pitchFamily="2" charset="0"/>
                <a:ea typeface="Roboto Condensed Light" panose="02000000000000000000" pitchFamily="2" charset="0"/>
              </a:rPr>
              <a:t>Gehen Sie von einem höheren oder niedrigeren Wachstum der produzierten </a:t>
            </a:r>
            <a:r>
              <a:rPr lang="en-US" sz="700" dirty="0" err="1">
                <a:solidFill>
                  <a:srgbClr val="E5DEDB">
                    <a:lumMod val="25000"/>
                  </a:srgbClr>
                </a:solidFill>
                <a:latin typeface="Helvetica" pitchFamily="2" charset="0"/>
                <a:ea typeface="Roboto Condensed Light" panose="02000000000000000000" pitchFamily="2" charset="0"/>
              </a:rPr>
              <a:t>Güter</a:t>
            </a:r>
            <a:r>
              <a:rPr lang="en-US" sz="700" dirty="0">
                <a:solidFill>
                  <a:srgbClr val="E5DEDB">
                    <a:lumMod val="25000"/>
                  </a:srgbClr>
                </a:solidFill>
                <a:latin typeface="Helvetica" pitchFamily="2" charset="0"/>
                <a:ea typeface="Roboto Condensed Light" panose="02000000000000000000" pitchFamily="2" charset="0"/>
              </a:rPr>
              <a:t> </a:t>
            </a:r>
            <a:r>
              <a:rPr lang="en-US" sz="700" dirty="0" smtClean="0">
                <a:solidFill>
                  <a:srgbClr val="E5DEDB">
                    <a:lumMod val="25000"/>
                  </a:srgbClr>
                </a:solidFill>
                <a:latin typeface="Helvetica" pitchFamily="2" charset="0"/>
                <a:ea typeface="Roboto Condensed Light" panose="02000000000000000000" pitchFamily="2" charset="0"/>
              </a:rPr>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smtClean="0">
                <a:solidFill>
                  <a:srgbClr val="E5DEDB">
                    <a:lumMod val="25000"/>
                  </a:srgbClr>
                </a:solidFill>
                <a:latin typeface="Helvetica" pitchFamily="2" charset="0"/>
                <a:ea typeface="Roboto Condensed Light" panose="02000000000000000000" pitchFamily="2" charset="0"/>
              </a:rPr>
              <a:t>und </a:t>
            </a:r>
            <a:r>
              <a:rPr lang="en-US" sz="700" dirty="0" err="1">
                <a:solidFill>
                  <a:srgbClr val="E5DEDB">
                    <a:lumMod val="25000"/>
                  </a:srgbClr>
                </a:solidFill>
                <a:latin typeface="Helvetica" pitchFamily="2" charset="0"/>
                <a:ea typeface="Roboto Condensed Light" panose="02000000000000000000" pitchFamily="2" charset="0"/>
              </a:rPr>
              <a:t>erbrachten</a:t>
            </a:r>
            <a:r>
              <a:rPr lang="en-US" sz="700" dirty="0">
                <a:solidFill>
                  <a:srgbClr val="E5DEDB">
                    <a:lumMod val="25000"/>
                  </a:srgbClr>
                </a:solidFill>
                <a:latin typeface="Helvetica" pitchFamily="2" charset="0"/>
                <a:ea typeface="Roboto Condensed Light" panose="02000000000000000000" pitchFamily="2" charset="0"/>
              </a:rPr>
              <a:t> </a:t>
            </a:r>
            <a:r>
              <a:rPr lang="en-US" sz="700" dirty="0" smtClean="0">
                <a:solidFill>
                  <a:srgbClr val="E5DEDB">
                    <a:lumMod val="25000"/>
                  </a:srgbClr>
                </a:solidFill>
                <a:latin typeface="Helvetica" pitchFamily="2" charset="0"/>
                <a:ea typeface="Roboto Condensed Light" panose="02000000000000000000" pitchFamily="2" charset="0"/>
              </a:rPr>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err="1" smtClean="0">
                <a:solidFill>
                  <a:srgbClr val="E5DEDB">
                    <a:lumMod val="25000"/>
                  </a:srgbClr>
                </a:solidFill>
                <a:latin typeface="Helvetica" pitchFamily="2" charset="0"/>
                <a:ea typeface="Roboto Condensed Light" panose="02000000000000000000" pitchFamily="2" charset="0"/>
              </a:rPr>
              <a:t>Dienstleistungen</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a:solidFill>
                  <a:srgbClr val="E5DEDB">
                    <a:lumMod val="25000"/>
                  </a:srgbClr>
                </a:solidFill>
                <a:latin typeface="Helvetica" pitchFamily="2" charset="0"/>
                <a:ea typeface="Roboto Condensed Light" panose="02000000000000000000" pitchFamily="2" charset="0"/>
              </a:rPr>
              <a:t>aus. </a:t>
            </a:r>
          </a:p>
        </p:txBody>
      </p:sp>
      <p:pic>
        <p:nvPicPr>
          <p:cNvPr id="138" name="Graphic 137">
            <a:extLst>
              <a:ext uri="{FF2B5EF4-FFF2-40B4-BE49-F238E27FC236}">
                <a16:creationId xmlns:a16="http://schemas.microsoft.com/office/drawing/2014/main" xmlns="" id="{BBB7D75B-A73E-1340-A42D-5D101099F88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2064073" y="989712"/>
            <a:ext cx="490118" cy="365760"/>
          </a:xfrm>
          <a:prstGeom prst="rect">
            <a:avLst/>
          </a:prstGeom>
        </p:spPr>
      </p:pic>
      <p:pic>
        <p:nvPicPr>
          <p:cNvPr id="139" name="Graphic 138">
            <a:extLst>
              <a:ext uri="{FF2B5EF4-FFF2-40B4-BE49-F238E27FC236}">
                <a16:creationId xmlns:a16="http://schemas.microsoft.com/office/drawing/2014/main" xmlns="" id="{B9DD3472-09C4-E34A-AA31-DAEB85079F8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2408908" y="5261304"/>
            <a:ext cx="441176" cy="365760"/>
          </a:xfrm>
          <a:prstGeom prst="rect">
            <a:avLst/>
          </a:prstGeom>
        </p:spPr>
      </p:pic>
      <p:pic>
        <p:nvPicPr>
          <p:cNvPr id="140" name="Graphic 139">
            <a:extLst>
              <a:ext uri="{FF2B5EF4-FFF2-40B4-BE49-F238E27FC236}">
                <a16:creationId xmlns:a16="http://schemas.microsoft.com/office/drawing/2014/main" xmlns="" id="{191F58AF-22C9-A04E-8B32-5D9F0F5D370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9706704" y="1011501"/>
            <a:ext cx="555187" cy="353674"/>
          </a:xfrm>
          <a:prstGeom prst="rect">
            <a:avLst/>
          </a:prstGeom>
        </p:spPr>
      </p:pic>
      <p:pic>
        <p:nvPicPr>
          <p:cNvPr id="142" name="Graphic 141">
            <a:extLst>
              <a:ext uri="{FF2B5EF4-FFF2-40B4-BE49-F238E27FC236}">
                <a16:creationId xmlns:a16="http://schemas.microsoft.com/office/drawing/2014/main" xmlns="" id="{744CA46A-FBBF-F84E-BF18-A4C83D5AAF7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3783056" y="961974"/>
            <a:ext cx="424607" cy="421237"/>
          </a:xfrm>
          <a:prstGeom prst="rect">
            <a:avLst/>
          </a:prstGeom>
        </p:spPr>
      </p:pic>
      <p:pic>
        <p:nvPicPr>
          <p:cNvPr id="143" name="Graphic 142">
            <a:extLst>
              <a:ext uri="{FF2B5EF4-FFF2-40B4-BE49-F238E27FC236}">
                <a16:creationId xmlns:a16="http://schemas.microsoft.com/office/drawing/2014/main" xmlns="" id="{54F069EC-8A7E-6C4C-A97D-9B2976774EA9}"/>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4044840" y="6115317"/>
            <a:ext cx="365760" cy="365760"/>
          </a:xfrm>
          <a:prstGeom prst="rect">
            <a:avLst/>
          </a:prstGeom>
        </p:spPr>
      </p:pic>
      <p:pic>
        <p:nvPicPr>
          <p:cNvPr id="144" name="Graphic 143">
            <a:extLst>
              <a:ext uri="{FF2B5EF4-FFF2-40B4-BE49-F238E27FC236}">
                <a16:creationId xmlns:a16="http://schemas.microsoft.com/office/drawing/2014/main" xmlns="" id="{EFE16EC3-0BDE-094A-A4E2-19C3983177C8}"/>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9698782" y="6115317"/>
            <a:ext cx="533712" cy="365760"/>
          </a:xfrm>
          <a:prstGeom prst="rect">
            <a:avLst/>
          </a:prstGeom>
        </p:spPr>
      </p:pic>
      <p:pic>
        <p:nvPicPr>
          <p:cNvPr id="145" name="Graphic 144">
            <a:extLst>
              <a:ext uri="{FF2B5EF4-FFF2-40B4-BE49-F238E27FC236}">
                <a16:creationId xmlns:a16="http://schemas.microsoft.com/office/drawing/2014/main" xmlns="" id="{241F8DE2-4431-7442-874A-013B5F046E53}"/>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a:off x="2355608" y="6115317"/>
            <a:ext cx="372292" cy="365760"/>
          </a:xfrm>
          <a:prstGeom prst="rect">
            <a:avLst/>
          </a:prstGeom>
        </p:spPr>
      </p:pic>
      <p:pic>
        <p:nvPicPr>
          <p:cNvPr id="146" name="Graphic 145">
            <a:extLst>
              <a:ext uri="{FF2B5EF4-FFF2-40B4-BE49-F238E27FC236}">
                <a16:creationId xmlns:a16="http://schemas.microsoft.com/office/drawing/2014/main" xmlns="" id="{0CBD5184-2135-4D4D-B80A-6CA9522BD915}"/>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5656121" y="1015334"/>
            <a:ext cx="392766" cy="346008"/>
          </a:xfrm>
          <a:prstGeom prst="rect">
            <a:avLst/>
          </a:prstGeom>
        </p:spPr>
      </p:pic>
      <p:pic>
        <p:nvPicPr>
          <p:cNvPr id="147" name="Graphic 146">
            <a:extLst>
              <a:ext uri="{FF2B5EF4-FFF2-40B4-BE49-F238E27FC236}">
                <a16:creationId xmlns:a16="http://schemas.microsoft.com/office/drawing/2014/main" xmlns="" id="{6FB602B4-658F-7945-B7B7-0F41EC8C8DBE}"/>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9382217" y="5171380"/>
            <a:ext cx="570534" cy="266499"/>
          </a:xfrm>
          <a:prstGeom prst="rect">
            <a:avLst/>
          </a:prstGeom>
        </p:spPr>
      </p:pic>
      <p:pic>
        <p:nvPicPr>
          <p:cNvPr id="148" name="Graphic 147">
            <a:extLst>
              <a:ext uri="{FF2B5EF4-FFF2-40B4-BE49-F238E27FC236}">
                <a16:creationId xmlns:a16="http://schemas.microsoft.com/office/drawing/2014/main" xmlns="" id="{2084A650-3D5D-6645-BB51-98D1BBC1F356}"/>
              </a:ext>
            </a:extLst>
          </p:cNvPr>
          <p:cNvPicPr>
            <a:picLocks noChangeAspect="1"/>
          </p:cNvPicPr>
          <p:nvPr/>
        </p:nvPicPr>
        <p:blipFill>
          <a:blip r:embed="rId26" cstate="screen">
            <a:extLst>
              <a:ext uri="{28A0092B-C50C-407E-A947-70E740481C1C}">
                <a14:useLocalDpi xmlns:a14="http://schemas.microsoft.com/office/drawing/2010/main"/>
              </a:ext>
              <a:ext uri="{96DAC541-7B7A-43D3-8B79-37D633B846F1}">
                <asvg:svgBlip xmlns:asvg="http://schemas.microsoft.com/office/drawing/2016/SVG/main" xmlns="" r:embed="rId27"/>
              </a:ext>
            </a:extLst>
          </a:blip>
          <a:stretch>
            <a:fillRect/>
          </a:stretch>
        </p:blipFill>
        <p:spPr>
          <a:xfrm>
            <a:off x="8115485" y="2036704"/>
            <a:ext cx="285679" cy="316188"/>
          </a:xfrm>
          <a:prstGeom prst="rect">
            <a:avLst/>
          </a:prstGeom>
        </p:spPr>
      </p:pic>
      <p:pic>
        <p:nvPicPr>
          <p:cNvPr id="149" name="Graphic 148">
            <a:extLst>
              <a:ext uri="{FF2B5EF4-FFF2-40B4-BE49-F238E27FC236}">
                <a16:creationId xmlns:a16="http://schemas.microsoft.com/office/drawing/2014/main" xmlns="" id="{457A42E1-A59F-A842-B3A2-72FE237C9B07}"/>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xmlns="" r:embed="rId29"/>
              </a:ext>
            </a:extLst>
          </a:blip>
          <a:stretch>
            <a:fillRect/>
          </a:stretch>
        </p:blipFill>
        <p:spPr>
          <a:xfrm>
            <a:off x="4518604" y="5120532"/>
            <a:ext cx="267628" cy="365760"/>
          </a:xfrm>
          <a:prstGeom prst="rect">
            <a:avLst/>
          </a:prstGeom>
        </p:spPr>
      </p:pic>
      <p:pic>
        <p:nvPicPr>
          <p:cNvPr id="150" name="Graphic 149">
            <a:extLst>
              <a:ext uri="{FF2B5EF4-FFF2-40B4-BE49-F238E27FC236}">
                <a16:creationId xmlns:a16="http://schemas.microsoft.com/office/drawing/2014/main" xmlns="" id="{EC7929FA-63FF-D040-A22F-13EE54F3C90B}"/>
              </a:ext>
            </a:extLst>
          </p:cNvPr>
          <p:cNvPicPr>
            <a:picLocks noChangeAspect="1"/>
          </p:cNvPicPr>
          <p:nvPr/>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xmlns="" r:embed="rId31"/>
              </a:ext>
            </a:extLst>
          </a:blip>
          <a:stretch>
            <a:fillRect/>
          </a:stretch>
        </p:blipFill>
        <p:spPr>
          <a:xfrm>
            <a:off x="5380600" y="6097518"/>
            <a:ext cx="469392" cy="365760"/>
          </a:xfrm>
          <a:prstGeom prst="rect">
            <a:avLst/>
          </a:prstGeom>
        </p:spPr>
      </p:pic>
      <p:pic>
        <p:nvPicPr>
          <p:cNvPr id="151" name="Graphic 150">
            <a:extLst>
              <a:ext uri="{FF2B5EF4-FFF2-40B4-BE49-F238E27FC236}">
                <a16:creationId xmlns:a16="http://schemas.microsoft.com/office/drawing/2014/main" xmlns="" id="{5326D306-8E99-2848-BAF3-3722BE076D7B}"/>
              </a:ext>
            </a:extLst>
          </p:cNvPr>
          <p:cNvPicPr>
            <a:picLocks noChangeAspect="1"/>
          </p:cNvPicPr>
          <p:nvPr/>
        </p:nvPicPr>
        <p:blipFill>
          <a:blip r:embed="rId32" cstate="screen">
            <a:extLst>
              <a:ext uri="{28A0092B-C50C-407E-A947-70E740481C1C}">
                <a14:useLocalDpi xmlns:a14="http://schemas.microsoft.com/office/drawing/2010/main"/>
              </a:ext>
              <a:ext uri="{96DAC541-7B7A-43D3-8B79-37D633B846F1}">
                <asvg:svgBlip xmlns:asvg="http://schemas.microsoft.com/office/drawing/2016/SVG/main" xmlns="" r:embed="rId33"/>
              </a:ext>
            </a:extLst>
          </a:blip>
          <a:stretch>
            <a:fillRect/>
          </a:stretch>
        </p:blipFill>
        <p:spPr>
          <a:xfrm>
            <a:off x="7471286" y="1009176"/>
            <a:ext cx="419498" cy="345469"/>
          </a:xfrm>
          <a:prstGeom prst="rect">
            <a:avLst/>
          </a:prstGeom>
        </p:spPr>
      </p:pic>
      <p:pic>
        <p:nvPicPr>
          <p:cNvPr id="152" name="Graphic 151">
            <a:extLst>
              <a:ext uri="{FF2B5EF4-FFF2-40B4-BE49-F238E27FC236}">
                <a16:creationId xmlns:a16="http://schemas.microsoft.com/office/drawing/2014/main" xmlns="" id="{0A225901-B1E9-DB4C-AD4D-14978014AD81}"/>
              </a:ext>
            </a:extLst>
          </p:cNvPr>
          <p:cNvPicPr>
            <a:picLocks noChangeAspect="1"/>
          </p:cNvPicPr>
          <p:nvPr/>
        </p:nvPicPr>
        <p:blipFill>
          <a:blip r:embed="rId34" cstate="screen">
            <a:extLst>
              <a:ext uri="{28A0092B-C50C-407E-A947-70E740481C1C}">
                <a14:useLocalDpi xmlns:a14="http://schemas.microsoft.com/office/drawing/2010/main"/>
              </a:ext>
              <a:ext uri="{96DAC541-7B7A-43D3-8B79-37D633B846F1}">
                <asvg:svgBlip xmlns:asvg="http://schemas.microsoft.com/office/drawing/2016/SVG/main" xmlns="" r:embed="rId35"/>
              </a:ext>
            </a:extLst>
          </a:blip>
          <a:stretch>
            <a:fillRect/>
          </a:stretch>
        </p:blipFill>
        <p:spPr>
          <a:xfrm>
            <a:off x="6457284" y="5324709"/>
            <a:ext cx="417066" cy="363250"/>
          </a:xfrm>
          <a:prstGeom prst="rect">
            <a:avLst/>
          </a:prstGeom>
        </p:spPr>
      </p:pic>
      <p:pic>
        <p:nvPicPr>
          <p:cNvPr id="153" name="Graphic 152">
            <a:extLst>
              <a:ext uri="{FF2B5EF4-FFF2-40B4-BE49-F238E27FC236}">
                <a16:creationId xmlns:a16="http://schemas.microsoft.com/office/drawing/2014/main" xmlns="" id="{F138664D-5A09-EE4F-8956-3FA1D46CE191}"/>
              </a:ext>
            </a:extLst>
          </p:cNvPr>
          <p:cNvPicPr>
            <a:picLocks noChangeAspect="1"/>
          </p:cNvPicPr>
          <p:nvPr/>
        </p:nvPicPr>
        <p:blipFill>
          <a:blip r:embed="rId36" cstate="screen">
            <a:extLst>
              <a:ext uri="{28A0092B-C50C-407E-A947-70E740481C1C}">
                <a14:useLocalDpi xmlns:a14="http://schemas.microsoft.com/office/drawing/2010/main"/>
              </a:ext>
              <a:ext uri="{96DAC541-7B7A-43D3-8B79-37D633B846F1}">
                <asvg:svgBlip xmlns:asvg="http://schemas.microsoft.com/office/drawing/2016/SVG/main" xmlns="" r:embed="rId37"/>
              </a:ext>
            </a:extLst>
          </a:blip>
          <a:stretch>
            <a:fillRect/>
          </a:stretch>
        </p:blipFill>
        <p:spPr>
          <a:xfrm>
            <a:off x="6006686" y="2055438"/>
            <a:ext cx="375658" cy="345363"/>
          </a:xfrm>
          <a:prstGeom prst="rect">
            <a:avLst/>
          </a:prstGeom>
        </p:spPr>
      </p:pic>
      <p:pic>
        <p:nvPicPr>
          <p:cNvPr id="154" name="Graphic 153">
            <a:extLst>
              <a:ext uri="{FF2B5EF4-FFF2-40B4-BE49-F238E27FC236}">
                <a16:creationId xmlns:a16="http://schemas.microsoft.com/office/drawing/2014/main" xmlns="" id="{CB491F99-0069-A247-B28C-907D26373522}"/>
              </a:ext>
            </a:extLst>
          </p:cNvPr>
          <p:cNvPicPr>
            <a:picLocks noChangeAspect="1"/>
          </p:cNvPicPr>
          <p:nvPr/>
        </p:nvPicPr>
        <p:blipFill>
          <a:blip r:embed="rId38" cstate="screen">
            <a:extLst>
              <a:ext uri="{28A0092B-C50C-407E-A947-70E740481C1C}">
                <a14:useLocalDpi xmlns:a14="http://schemas.microsoft.com/office/drawing/2010/main"/>
              </a:ext>
              <a:ext uri="{96DAC541-7B7A-43D3-8B79-37D633B846F1}">
                <asvg:svgBlip xmlns:asvg="http://schemas.microsoft.com/office/drawing/2016/SVG/main" xmlns="" r:embed="rId39"/>
              </a:ext>
            </a:extLst>
          </a:blip>
          <a:stretch>
            <a:fillRect/>
          </a:stretch>
        </p:blipFill>
        <p:spPr>
          <a:xfrm>
            <a:off x="7847437" y="5099722"/>
            <a:ext cx="428960" cy="365760"/>
          </a:xfrm>
          <a:prstGeom prst="rect">
            <a:avLst/>
          </a:prstGeom>
        </p:spPr>
      </p:pic>
      <p:pic>
        <p:nvPicPr>
          <p:cNvPr id="155" name="Graphic 154">
            <a:extLst>
              <a:ext uri="{FF2B5EF4-FFF2-40B4-BE49-F238E27FC236}">
                <a16:creationId xmlns:a16="http://schemas.microsoft.com/office/drawing/2014/main" xmlns="" id="{F854449A-8D13-FD46-915E-1DC5FEC65EAD}"/>
              </a:ext>
            </a:extLst>
          </p:cNvPr>
          <p:cNvPicPr>
            <a:picLocks noChangeAspect="1"/>
          </p:cNvPicPr>
          <p:nvPr/>
        </p:nvPicPr>
        <p:blipFill>
          <a:blip r:embed="rId40" cstate="screen">
            <a:extLst>
              <a:ext uri="{28A0092B-C50C-407E-A947-70E740481C1C}">
                <a14:useLocalDpi xmlns:a14="http://schemas.microsoft.com/office/drawing/2010/main"/>
              </a:ext>
              <a:ext uri="{96DAC541-7B7A-43D3-8B79-37D633B846F1}">
                <asvg:svgBlip xmlns:asvg="http://schemas.microsoft.com/office/drawing/2016/SVG/main" xmlns="" r:embed="rId41"/>
              </a:ext>
            </a:extLst>
          </a:blip>
          <a:stretch>
            <a:fillRect/>
          </a:stretch>
        </p:blipFill>
        <p:spPr>
          <a:xfrm>
            <a:off x="3848691" y="2045239"/>
            <a:ext cx="341831" cy="365760"/>
          </a:xfrm>
          <a:prstGeom prst="rect">
            <a:avLst/>
          </a:prstGeom>
        </p:spPr>
      </p:pic>
      <p:grpSp>
        <p:nvGrpSpPr>
          <p:cNvPr id="156" name="Group 155">
            <a:extLst>
              <a:ext uri="{FF2B5EF4-FFF2-40B4-BE49-F238E27FC236}">
                <a16:creationId xmlns:a16="http://schemas.microsoft.com/office/drawing/2014/main" xmlns="" id="{F33058D8-8870-BD48-8EB5-7345D80201F6}"/>
              </a:ext>
            </a:extLst>
          </p:cNvPr>
          <p:cNvGrpSpPr/>
          <p:nvPr/>
        </p:nvGrpSpPr>
        <p:grpSpPr>
          <a:xfrm>
            <a:off x="1417173" y="776469"/>
            <a:ext cx="1137017" cy="560736"/>
            <a:chOff x="131022" y="799129"/>
            <a:chExt cx="1137017" cy="560736"/>
          </a:xfrm>
        </p:grpSpPr>
        <p:sp>
          <p:nvSpPr>
            <p:cNvPr id="157" name="TextBox 156">
              <a:extLst>
                <a:ext uri="{FF2B5EF4-FFF2-40B4-BE49-F238E27FC236}">
                  <a16:creationId xmlns:a16="http://schemas.microsoft.com/office/drawing/2014/main" xmlns="" id="{70A95B2D-DD86-C547-AF31-EC6E0AD1749E}"/>
                </a:ext>
              </a:extLst>
            </p:cNvPr>
            <p:cNvSpPr txBox="1"/>
            <p:nvPr/>
          </p:nvSpPr>
          <p:spPr>
            <a:xfrm>
              <a:off x="131022" y="944367"/>
              <a:ext cx="1137017" cy="415498"/>
            </a:xfrm>
            <a:prstGeom prst="rect">
              <a:avLst/>
            </a:prstGeom>
            <a:noFill/>
          </p:spPr>
          <p:txBody>
            <a:bodyPr wrap="square" rtlCol="0">
              <a:spAutoFit/>
            </a:bodyPr>
            <a:lstStyle/>
            <a:p>
              <a:r>
                <a:rPr lang="en-US" sz="700" dirty="0" err="1" smtClean="0">
                  <a:solidFill>
                    <a:srgbClr val="E5DEDB">
                      <a:lumMod val="25000"/>
                    </a:srgbClr>
                  </a:solidFill>
                  <a:latin typeface="Helvetica" pitchFamily="2" charset="0"/>
                  <a:ea typeface="Roboto Condensed Light" panose="02000000000000000000" pitchFamily="2" charset="0"/>
                </a:rPr>
                <a:t>Kohleverstromung</a:t>
              </a:r>
              <a:r>
                <a:rPr lang="en-US" sz="700" dirty="0" smtClean="0">
                  <a:solidFill>
                    <a:srgbClr val="E5DEDB">
                      <a:lumMod val="25000"/>
                    </a:srgbClr>
                  </a:solidFill>
                  <a:latin typeface="Helvetica" pitchFamily="2" charset="0"/>
                  <a:ea typeface="Roboto Condensed Light" panose="02000000000000000000" pitchFamily="2" charset="0"/>
                </a:rPr>
                <a:t>:</a:t>
              </a:r>
            </a:p>
            <a:p>
              <a:r>
                <a:rPr lang="en-US" sz="700" dirty="0" err="1" smtClean="0">
                  <a:solidFill>
                    <a:srgbClr val="E5DEDB">
                      <a:lumMod val="25000"/>
                    </a:srgbClr>
                  </a:solidFill>
                  <a:latin typeface="Helvetica" pitchFamily="2" charset="0"/>
                  <a:ea typeface="Roboto Condensed Light" panose="02000000000000000000" pitchFamily="2" charset="0"/>
                </a:rPr>
                <a:t>Ausbau oder Reduktion</a:t>
              </a:r>
              <a:r>
                <a:rPr lang="en-US" sz="700" dirty="0" smtClean="0">
                  <a:solidFill>
                    <a:srgbClr val="E5DEDB">
                      <a:lumMod val="25000"/>
                    </a:srgbClr>
                  </a:solidFill>
                  <a:latin typeface="Helvetica" pitchFamily="2" charset="0"/>
                  <a:ea typeface="Roboto Condensed Light" panose="02000000000000000000" pitchFamily="2" charset="0"/>
                </a:rPr>
                <a:t>?</a:t>
              </a:r>
              <a:endParaRPr lang="en-US" sz="700" dirty="0">
                <a:solidFill>
                  <a:srgbClr val="E5DEDB">
                    <a:lumMod val="25000"/>
                  </a:srgbClr>
                </a:solidFill>
                <a:latin typeface="Helvetica" pitchFamily="2" charset="0"/>
                <a:ea typeface="Roboto Condensed Light" panose="02000000000000000000" pitchFamily="2" charset="0"/>
              </a:endParaRPr>
            </a:p>
          </p:txBody>
        </p:sp>
        <p:sp>
          <p:nvSpPr>
            <p:cNvPr id="158" name="TextBox 157">
              <a:extLst>
                <a:ext uri="{FF2B5EF4-FFF2-40B4-BE49-F238E27FC236}">
                  <a16:creationId xmlns:a16="http://schemas.microsoft.com/office/drawing/2014/main" xmlns="" id="{D437F01E-A0EB-184D-9766-075C241E207A}"/>
                </a:ext>
              </a:extLst>
            </p:cNvPr>
            <p:cNvSpPr txBox="1"/>
            <p:nvPr/>
          </p:nvSpPr>
          <p:spPr>
            <a:xfrm>
              <a:off x="132236" y="799129"/>
              <a:ext cx="573561" cy="246221"/>
            </a:xfrm>
            <a:prstGeom prst="rect">
              <a:avLst/>
            </a:prstGeom>
            <a:noFill/>
          </p:spPr>
          <p:txBody>
            <a:bodyPr wrap="square" rtlCol="0">
              <a:spAutoFit/>
            </a:bodyPr>
            <a:lstStyle/>
            <a:p>
              <a:r>
                <a:rPr lang="en-US" sz="1000" b="1" dirty="0">
                  <a:solidFill>
                    <a:srgbClr val="E5DEDB">
                      <a:lumMod val="25000"/>
                    </a:srgbClr>
                  </a:solidFill>
                  <a:latin typeface="Helvetica" pitchFamily="2" charset="0"/>
                  <a:ea typeface="Roboto Condensed" panose="02000000000000000000" pitchFamily="2" charset="0"/>
                </a:rPr>
                <a:t>Kohle</a:t>
              </a:r>
            </a:p>
          </p:txBody>
        </p:sp>
      </p:grpSp>
      <p:grpSp>
        <p:nvGrpSpPr>
          <p:cNvPr id="159" name="Group 158">
            <a:extLst>
              <a:ext uri="{FF2B5EF4-FFF2-40B4-BE49-F238E27FC236}">
                <a16:creationId xmlns:a16="http://schemas.microsoft.com/office/drawing/2014/main" xmlns="" id="{3A7F1206-FBFC-9742-A512-3128E56A10E4}"/>
              </a:ext>
            </a:extLst>
          </p:cNvPr>
          <p:cNvGrpSpPr/>
          <p:nvPr/>
        </p:nvGrpSpPr>
        <p:grpSpPr>
          <a:xfrm>
            <a:off x="2888913" y="776469"/>
            <a:ext cx="1008400" cy="790446"/>
            <a:chOff x="1621386" y="785704"/>
            <a:chExt cx="1008400" cy="652979"/>
          </a:xfrm>
        </p:grpSpPr>
        <p:sp>
          <p:nvSpPr>
            <p:cNvPr id="160" name="TextBox 159">
              <a:extLst>
                <a:ext uri="{FF2B5EF4-FFF2-40B4-BE49-F238E27FC236}">
                  <a16:creationId xmlns:a16="http://schemas.microsoft.com/office/drawing/2014/main" xmlns="" id="{6D8A3B20-D4AE-1849-84EE-152470B97E37}"/>
                </a:ext>
              </a:extLst>
            </p:cNvPr>
            <p:cNvSpPr txBox="1"/>
            <p:nvPr/>
          </p:nvSpPr>
          <p:spPr>
            <a:xfrm>
              <a:off x="1724500" y="1082732"/>
              <a:ext cx="905286" cy="355951"/>
            </a:xfrm>
            <a:prstGeom prst="rect">
              <a:avLst/>
            </a:prstGeom>
            <a:noFill/>
          </p:spPr>
          <p:txBody>
            <a:bodyPr wrap="square" lIns="0" tIns="0" rIns="0" bIns="0" rtlCol="0">
              <a:spAutoFit/>
            </a:bodyPr>
            <a:lstStyle/>
            <a:p>
              <a:r>
                <a:rPr lang="en-US" sz="700" dirty="0" smtClean="0">
                  <a:solidFill>
                    <a:srgbClr val="E5DEDB">
                      <a:lumMod val="25000"/>
                    </a:srgbClr>
                  </a:solidFill>
                  <a:latin typeface="Helvetica" pitchFamily="2" charset="0"/>
                  <a:ea typeface="Roboto Condensed Light" panose="02000000000000000000" pitchFamily="2" charset="0"/>
                </a:rPr>
                <a:t>(Solar, Wind,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err="1" smtClean="0">
                  <a:solidFill>
                    <a:srgbClr val="E5DEDB">
                      <a:lumMod val="25000"/>
                    </a:srgbClr>
                  </a:solidFill>
                  <a:latin typeface="Helvetica" pitchFamily="2" charset="0"/>
                  <a:ea typeface="Roboto Condensed Light" panose="02000000000000000000" pitchFamily="2" charset="0"/>
                </a:rPr>
                <a:t>Wasser</a:t>
              </a:r>
              <a:r>
                <a:rPr lang="en-US" sz="700" dirty="0" smtClean="0">
                  <a:solidFill>
                    <a:srgbClr val="E5DEDB">
                      <a:lumMod val="25000"/>
                    </a:srgbClr>
                  </a:solidFill>
                  <a:latin typeface="Helvetica" pitchFamily="2" charset="0"/>
                  <a:ea typeface="Roboto Condensed Light" panose="02000000000000000000" pitchFamily="2" charset="0"/>
                </a:rPr>
                <a:t>):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err="1" smtClean="0">
                  <a:solidFill>
                    <a:srgbClr val="E5DEDB">
                      <a:lumMod val="25000"/>
                    </a:srgbClr>
                  </a:solidFill>
                  <a:latin typeface="Helvetica" pitchFamily="2" charset="0"/>
                  <a:ea typeface="Roboto Condensed Light" panose="02000000000000000000" pitchFamily="2" charset="0"/>
                </a:rPr>
                <a:t>Ausbau</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err="1" smtClean="0">
                  <a:solidFill>
                    <a:srgbClr val="E5DEDB">
                      <a:lumMod val="25000"/>
                    </a:srgbClr>
                  </a:solidFill>
                  <a:latin typeface="Helvetica" pitchFamily="2" charset="0"/>
                  <a:ea typeface="Roboto Condensed Light" panose="02000000000000000000" pitchFamily="2" charset="0"/>
                </a:rPr>
                <a:t>oder</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err="1" smtClean="0">
                  <a:solidFill>
                    <a:srgbClr val="E5DEDB">
                      <a:lumMod val="25000"/>
                    </a:srgbClr>
                  </a:solidFill>
                  <a:latin typeface="Helvetica" pitchFamily="2" charset="0"/>
                  <a:ea typeface="Roboto Condensed Light" panose="02000000000000000000" pitchFamily="2" charset="0"/>
                </a:rPr>
                <a:t>Reduktion</a:t>
              </a:r>
              <a:r>
                <a:rPr lang="en-US" sz="700" dirty="0" smtClean="0">
                  <a:solidFill>
                    <a:srgbClr val="E5DEDB">
                      <a:lumMod val="25000"/>
                    </a:srgbClr>
                  </a:solidFill>
                  <a:latin typeface="Helvetica" pitchFamily="2" charset="0"/>
                  <a:ea typeface="Roboto Condensed Light" panose="02000000000000000000" pitchFamily="2" charset="0"/>
                </a:rPr>
                <a:t>? </a:t>
              </a:r>
              <a:endParaRPr lang="en-US" sz="700" dirty="0">
                <a:solidFill>
                  <a:srgbClr val="E5DEDB">
                    <a:lumMod val="25000"/>
                  </a:srgbClr>
                </a:solidFill>
                <a:latin typeface="Helvetica" pitchFamily="2" charset="0"/>
                <a:ea typeface="Roboto Condensed Light" panose="02000000000000000000" pitchFamily="2" charset="0"/>
              </a:endParaRPr>
            </a:p>
          </p:txBody>
        </p:sp>
        <p:sp>
          <p:nvSpPr>
            <p:cNvPr id="161" name="TextBox 160">
              <a:extLst>
                <a:ext uri="{FF2B5EF4-FFF2-40B4-BE49-F238E27FC236}">
                  <a16:creationId xmlns:a16="http://schemas.microsoft.com/office/drawing/2014/main" xmlns="" id="{94216500-D12F-754F-9C88-12F0F7E0E8A5}"/>
                </a:ext>
              </a:extLst>
            </p:cNvPr>
            <p:cNvSpPr txBox="1"/>
            <p:nvPr/>
          </p:nvSpPr>
          <p:spPr>
            <a:xfrm>
              <a:off x="1621386" y="785704"/>
              <a:ext cx="1008400" cy="246221"/>
            </a:xfrm>
            <a:prstGeom prst="rect">
              <a:avLst/>
            </a:prstGeom>
            <a:noFill/>
          </p:spPr>
          <p:txBody>
            <a:bodyPr wrap="square" rtlCol="0">
              <a:spAutoFit/>
            </a:bodyPr>
            <a:lstStyle/>
            <a:p>
              <a:r>
                <a:rPr lang="en-US" sz="1000" b="1" dirty="0">
                  <a:solidFill>
                    <a:srgbClr val="E5DEDB">
                      <a:lumMod val="25000"/>
                    </a:srgbClr>
                  </a:solidFill>
                  <a:latin typeface="Helvetica" pitchFamily="2" charset="0"/>
                  <a:ea typeface="Roboto Condensed" panose="02000000000000000000" pitchFamily="2" charset="0"/>
                </a:rPr>
                <a:t>Erneuerbare Energien</a:t>
              </a:r>
            </a:p>
          </p:txBody>
        </p:sp>
      </p:grpSp>
      <p:grpSp>
        <p:nvGrpSpPr>
          <p:cNvPr id="162" name="Group 161">
            <a:extLst>
              <a:ext uri="{FF2B5EF4-FFF2-40B4-BE49-F238E27FC236}">
                <a16:creationId xmlns:a16="http://schemas.microsoft.com/office/drawing/2014/main" xmlns="" id="{AD744A3F-FB98-0148-BF95-CD5C135BDE9D}"/>
              </a:ext>
            </a:extLst>
          </p:cNvPr>
          <p:cNvGrpSpPr/>
          <p:nvPr/>
        </p:nvGrpSpPr>
        <p:grpSpPr>
          <a:xfrm>
            <a:off x="1670829" y="1775237"/>
            <a:ext cx="1057070" cy="770729"/>
            <a:chOff x="-39080" y="1798750"/>
            <a:chExt cx="632385" cy="654504"/>
          </a:xfrm>
        </p:grpSpPr>
        <p:sp>
          <p:nvSpPr>
            <p:cNvPr id="163" name="TextBox 162">
              <a:extLst>
                <a:ext uri="{FF2B5EF4-FFF2-40B4-BE49-F238E27FC236}">
                  <a16:creationId xmlns:a16="http://schemas.microsoft.com/office/drawing/2014/main" xmlns="" id="{A09EE91E-2D09-5A43-9819-D8BAC3599444}"/>
                </a:ext>
              </a:extLst>
            </p:cNvPr>
            <p:cNvSpPr txBox="1"/>
            <p:nvPr/>
          </p:nvSpPr>
          <p:spPr>
            <a:xfrm>
              <a:off x="17437" y="1995867"/>
              <a:ext cx="575868" cy="457387"/>
            </a:xfrm>
            <a:prstGeom prst="rect">
              <a:avLst/>
            </a:prstGeom>
            <a:noFill/>
          </p:spPr>
          <p:txBody>
            <a:bodyPr wrap="square" lIns="0" tIns="0" rIns="0" bIns="0" rtlCol="0">
              <a:spAutoFit/>
            </a:bodyPr>
            <a:lstStyle/>
            <a:p>
              <a:r>
                <a:rPr lang="en-US" sz="700" dirty="0" err="1" smtClean="0">
                  <a:solidFill>
                    <a:srgbClr val="E5DEDB">
                      <a:lumMod val="25000"/>
                    </a:srgbClr>
                  </a:solidFill>
                  <a:latin typeface="Helvetica" pitchFamily="2" charset="0"/>
                  <a:ea typeface="Roboto Condensed Light" panose="02000000000000000000" pitchFamily="2" charset="0"/>
                </a:rPr>
                <a:t>Erschweren</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a:solidFill>
                    <a:srgbClr val="E5DEDB">
                      <a:lumMod val="25000"/>
                    </a:srgbClr>
                  </a:solidFill>
                  <a:latin typeface="Helvetica" pitchFamily="2" charset="0"/>
                  <a:ea typeface="Roboto Condensed Light" panose="02000000000000000000" pitchFamily="2" charset="0"/>
                </a:rPr>
                <a:t>oder fördern Sie das Bohren, Raffinieren und den Verbrauch von Öl zur Energiegewinnung. </a:t>
              </a:r>
            </a:p>
          </p:txBody>
        </p:sp>
        <p:sp>
          <p:nvSpPr>
            <p:cNvPr id="164" name="TextBox 163">
              <a:extLst>
                <a:ext uri="{FF2B5EF4-FFF2-40B4-BE49-F238E27FC236}">
                  <a16:creationId xmlns:a16="http://schemas.microsoft.com/office/drawing/2014/main" xmlns="" id="{8222E0D5-D52E-0549-B996-C667F2DF7AB3}"/>
                </a:ext>
              </a:extLst>
            </p:cNvPr>
            <p:cNvSpPr txBox="1"/>
            <p:nvPr/>
          </p:nvSpPr>
          <p:spPr>
            <a:xfrm>
              <a:off x="-39080" y="1798750"/>
              <a:ext cx="533377" cy="246221"/>
            </a:xfrm>
            <a:prstGeom prst="rect">
              <a:avLst/>
            </a:prstGeom>
            <a:noFill/>
          </p:spPr>
          <p:txBody>
            <a:bodyPr wrap="square" rtlCol="0">
              <a:spAutoFit/>
            </a:bodyPr>
            <a:lstStyle/>
            <a:p>
              <a:r>
                <a:rPr lang="en-US" sz="1000" b="1" dirty="0">
                  <a:solidFill>
                    <a:srgbClr val="E5DEDB">
                      <a:lumMod val="25000"/>
                    </a:srgbClr>
                  </a:solidFill>
                  <a:latin typeface="Helvetica" pitchFamily="2" charset="0"/>
                  <a:ea typeface="Roboto Condensed" panose="02000000000000000000" pitchFamily="2" charset="0"/>
                </a:rPr>
                <a:t>Öl</a:t>
              </a:r>
            </a:p>
          </p:txBody>
        </p:sp>
      </p:grpSp>
      <p:grpSp>
        <p:nvGrpSpPr>
          <p:cNvPr id="165" name="Group 164">
            <a:extLst>
              <a:ext uri="{FF2B5EF4-FFF2-40B4-BE49-F238E27FC236}">
                <a16:creationId xmlns:a16="http://schemas.microsoft.com/office/drawing/2014/main" xmlns="" id="{FC3A7404-BA7B-C544-9368-BF677B669F42}"/>
              </a:ext>
            </a:extLst>
          </p:cNvPr>
          <p:cNvGrpSpPr/>
          <p:nvPr/>
        </p:nvGrpSpPr>
        <p:grpSpPr>
          <a:xfrm>
            <a:off x="3088636" y="1853434"/>
            <a:ext cx="1008400" cy="620530"/>
            <a:chOff x="1696147" y="1799338"/>
            <a:chExt cx="1008400" cy="620530"/>
          </a:xfrm>
        </p:grpSpPr>
        <p:sp>
          <p:nvSpPr>
            <p:cNvPr id="166" name="TextBox 165">
              <a:extLst>
                <a:ext uri="{FF2B5EF4-FFF2-40B4-BE49-F238E27FC236}">
                  <a16:creationId xmlns:a16="http://schemas.microsoft.com/office/drawing/2014/main" xmlns="" id="{F39DBD81-D658-DF42-8C3D-87CAE2474A6E}"/>
                </a:ext>
              </a:extLst>
            </p:cNvPr>
            <p:cNvSpPr txBox="1"/>
            <p:nvPr/>
          </p:nvSpPr>
          <p:spPr>
            <a:xfrm>
              <a:off x="1794018" y="1988981"/>
              <a:ext cx="677760" cy="430887"/>
            </a:xfrm>
            <a:prstGeom prst="rect">
              <a:avLst/>
            </a:prstGeom>
            <a:noFill/>
          </p:spPr>
          <p:txBody>
            <a:bodyPr wrap="square" lIns="0" tIns="0" rIns="0" bIns="0" rtlCol="0">
              <a:spAutoFit/>
            </a:bodyPr>
            <a:lstStyle/>
            <a:p>
              <a:r>
                <a:rPr lang="en-US" sz="700" dirty="0">
                  <a:solidFill>
                    <a:srgbClr val="E5DEDB">
                      <a:lumMod val="25000"/>
                    </a:srgbClr>
                  </a:solidFill>
                  <a:latin typeface="Helvetica" pitchFamily="2" charset="0"/>
                  <a:ea typeface="Roboto Condensed Light" panose="02000000000000000000" pitchFamily="2" charset="0"/>
                </a:rPr>
                <a:t>Den Bau von Kernkraftwerken fördern </a:t>
              </a:r>
              <a:r>
                <a:rPr lang="en-US" sz="700" dirty="0" err="1">
                  <a:solidFill>
                    <a:srgbClr val="E5DEDB">
                      <a:lumMod val="25000"/>
                    </a:srgbClr>
                  </a:solidFill>
                  <a:latin typeface="Helvetica" pitchFamily="2" charset="0"/>
                  <a:ea typeface="Roboto Condensed Light" panose="02000000000000000000" pitchFamily="2" charset="0"/>
                </a:rPr>
                <a:t>oder</a:t>
              </a:r>
              <a:r>
                <a:rPr lang="en-US" sz="700" dirty="0">
                  <a:solidFill>
                    <a:srgbClr val="E5DEDB">
                      <a:lumMod val="25000"/>
                    </a:srgbClr>
                  </a:solidFill>
                  <a:latin typeface="Helvetica" pitchFamily="2" charset="0"/>
                  <a:ea typeface="Roboto Condensed Light" panose="02000000000000000000" pitchFamily="2" charset="0"/>
                </a:rPr>
                <a:t> </a:t>
              </a:r>
              <a:r>
                <a:rPr lang="en-US" sz="700" dirty="0" err="1" smtClean="0">
                  <a:solidFill>
                    <a:srgbClr val="E5DEDB">
                      <a:lumMod val="25000"/>
                    </a:srgbClr>
                  </a:solidFill>
                  <a:latin typeface="Helvetica" pitchFamily="2" charset="0"/>
                  <a:ea typeface="Roboto Condensed Light" panose="02000000000000000000" pitchFamily="2" charset="0"/>
                </a:rPr>
                <a:t>blockieren</a:t>
              </a:r>
              <a:r>
                <a:rPr lang="en-US" sz="700" dirty="0" smtClean="0">
                  <a:solidFill>
                    <a:srgbClr val="E5DEDB">
                      <a:lumMod val="25000"/>
                    </a:srgbClr>
                  </a:solidFill>
                  <a:latin typeface="Helvetica" pitchFamily="2" charset="0"/>
                  <a:ea typeface="Roboto Condensed Light" panose="02000000000000000000" pitchFamily="2" charset="0"/>
                </a:rPr>
                <a:t>. </a:t>
              </a:r>
              <a:endParaRPr lang="en-US" sz="700" dirty="0">
                <a:solidFill>
                  <a:srgbClr val="E5DEDB">
                    <a:lumMod val="25000"/>
                  </a:srgbClr>
                </a:solidFill>
                <a:latin typeface="Helvetica" pitchFamily="2" charset="0"/>
                <a:ea typeface="Roboto Condensed Light" panose="02000000000000000000" pitchFamily="2" charset="0"/>
              </a:endParaRPr>
            </a:p>
          </p:txBody>
        </p:sp>
        <p:sp>
          <p:nvSpPr>
            <p:cNvPr id="167" name="TextBox 166">
              <a:extLst>
                <a:ext uri="{FF2B5EF4-FFF2-40B4-BE49-F238E27FC236}">
                  <a16:creationId xmlns:a16="http://schemas.microsoft.com/office/drawing/2014/main" xmlns="" id="{E1304754-ECC0-434D-BC10-421DF6077D50}"/>
                </a:ext>
              </a:extLst>
            </p:cNvPr>
            <p:cNvSpPr txBox="1"/>
            <p:nvPr/>
          </p:nvSpPr>
          <p:spPr>
            <a:xfrm>
              <a:off x="1696147" y="1799338"/>
              <a:ext cx="1008400" cy="246221"/>
            </a:xfrm>
            <a:prstGeom prst="rect">
              <a:avLst/>
            </a:prstGeom>
            <a:noFill/>
          </p:spPr>
          <p:txBody>
            <a:bodyPr wrap="square" rtlCol="0">
              <a:spAutoFit/>
            </a:bodyPr>
            <a:lstStyle/>
            <a:p>
              <a:r>
                <a:rPr lang="en-US" sz="1000" b="1" dirty="0">
                  <a:solidFill>
                    <a:srgbClr val="E5DEDB">
                      <a:lumMod val="25000"/>
                    </a:srgbClr>
                  </a:solidFill>
                  <a:latin typeface="Helvetica" pitchFamily="2" charset="0"/>
                  <a:ea typeface="Roboto Condensed" panose="02000000000000000000" pitchFamily="2" charset="0"/>
                </a:rPr>
                <a:t>Kernkraft</a:t>
              </a:r>
            </a:p>
          </p:txBody>
        </p:sp>
      </p:grpSp>
      <p:grpSp>
        <p:nvGrpSpPr>
          <p:cNvPr id="168" name="Group 167">
            <a:extLst>
              <a:ext uri="{FF2B5EF4-FFF2-40B4-BE49-F238E27FC236}">
                <a16:creationId xmlns:a16="http://schemas.microsoft.com/office/drawing/2014/main" xmlns="" id="{4662F8FD-D769-6A4F-A895-C6D78B0DB14B}"/>
              </a:ext>
            </a:extLst>
          </p:cNvPr>
          <p:cNvGrpSpPr/>
          <p:nvPr/>
        </p:nvGrpSpPr>
        <p:grpSpPr>
          <a:xfrm>
            <a:off x="4418771" y="751718"/>
            <a:ext cx="1339360" cy="780496"/>
            <a:chOff x="3159196" y="777577"/>
            <a:chExt cx="1589791" cy="780496"/>
          </a:xfrm>
        </p:grpSpPr>
        <p:sp>
          <p:nvSpPr>
            <p:cNvPr id="169" name="TextBox 168">
              <a:extLst>
                <a:ext uri="{FF2B5EF4-FFF2-40B4-BE49-F238E27FC236}">
                  <a16:creationId xmlns:a16="http://schemas.microsoft.com/office/drawing/2014/main" xmlns="" id="{65A77A80-59C1-4C46-B1D5-AD007F97AF7C}"/>
                </a:ext>
              </a:extLst>
            </p:cNvPr>
            <p:cNvSpPr txBox="1"/>
            <p:nvPr/>
          </p:nvSpPr>
          <p:spPr>
            <a:xfrm>
              <a:off x="3249728" y="1127186"/>
              <a:ext cx="1345482" cy="430887"/>
            </a:xfrm>
            <a:prstGeom prst="rect">
              <a:avLst/>
            </a:prstGeom>
            <a:solidFill>
              <a:schemeClr val="bg1"/>
            </a:solidFill>
          </p:spPr>
          <p:txBody>
            <a:bodyPr wrap="square" lIns="0" tIns="0" rIns="0" bIns="0" rtlCol="0">
              <a:spAutoFit/>
            </a:bodyPr>
            <a:lstStyle/>
            <a:p>
              <a:r>
                <a:rPr lang="en-US" sz="700" dirty="0">
                  <a:solidFill>
                    <a:srgbClr val="E5DEDB">
                      <a:lumMod val="25000"/>
                    </a:srgbClr>
                  </a:solidFill>
                  <a:latin typeface="Helvetica" pitchFamily="2" charset="0"/>
                  <a:ea typeface="Roboto Condensed Light" panose="02000000000000000000" pitchFamily="2" charset="0"/>
                </a:rPr>
                <a:t>Erhöhen oder verringern Sie die Energieeffizienz von Fahrzeugen, Schifffahrt, Flugverkehr und Transportsystemen. </a:t>
              </a:r>
            </a:p>
          </p:txBody>
        </p:sp>
        <p:sp>
          <p:nvSpPr>
            <p:cNvPr id="170" name="TextBox 169">
              <a:extLst>
                <a:ext uri="{FF2B5EF4-FFF2-40B4-BE49-F238E27FC236}">
                  <a16:creationId xmlns:a16="http://schemas.microsoft.com/office/drawing/2014/main" xmlns="" id="{6C9A4BDD-9CA7-B04D-BC90-1B85397BEBAE}"/>
                </a:ext>
              </a:extLst>
            </p:cNvPr>
            <p:cNvSpPr txBox="1"/>
            <p:nvPr/>
          </p:nvSpPr>
          <p:spPr>
            <a:xfrm>
              <a:off x="3159196" y="777577"/>
              <a:ext cx="1589791" cy="400110"/>
            </a:xfrm>
            <a:prstGeom prst="rect">
              <a:avLst/>
            </a:prstGeom>
            <a:noFill/>
          </p:spPr>
          <p:txBody>
            <a:bodyPr wrap="square" rtlCol="0">
              <a:spAutoFit/>
            </a:bodyPr>
            <a:lstStyle/>
            <a:p>
              <a:r>
                <a:rPr lang="en-US" sz="1000" b="1" dirty="0">
                  <a:solidFill>
                    <a:srgbClr val="E5DEDB">
                      <a:lumMod val="25000"/>
                    </a:srgbClr>
                  </a:solidFill>
                  <a:latin typeface="Helvetica" pitchFamily="2" charset="0"/>
                  <a:ea typeface="Roboto Condensed" panose="02000000000000000000" pitchFamily="2" charset="0"/>
                </a:rPr>
                <a:t>Transport-Energie-Effizienz</a:t>
              </a:r>
            </a:p>
          </p:txBody>
        </p:sp>
      </p:grpSp>
      <p:grpSp>
        <p:nvGrpSpPr>
          <p:cNvPr id="171" name="Group 170">
            <a:extLst>
              <a:ext uri="{FF2B5EF4-FFF2-40B4-BE49-F238E27FC236}">
                <a16:creationId xmlns:a16="http://schemas.microsoft.com/office/drawing/2014/main" xmlns="" id="{BF0CCC75-F025-B843-8C12-AE60D9F40AC4}"/>
              </a:ext>
            </a:extLst>
          </p:cNvPr>
          <p:cNvGrpSpPr/>
          <p:nvPr/>
        </p:nvGrpSpPr>
        <p:grpSpPr>
          <a:xfrm>
            <a:off x="6287016" y="751718"/>
            <a:ext cx="1305651" cy="897612"/>
            <a:chOff x="4765387" y="779225"/>
            <a:chExt cx="1305651" cy="897612"/>
          </a:xfrm>
        </p:grpSpPr>
        <p:sp>
          <p:nvSpPr>
            <p:cNvPr id="172" name="TextBox 171">
              <a:extLst>
                <a:ext uri="{FF2B5EF4-FFF2-40B4-BE49-F238E27FC236}">
                  <a16:creationId xmlns:a16="http://schemas.microsoft.com/office/drawing/2014/main" xmlns="" id="{8698B19C-2A31-6A4B-9D49-CA88420C3B2E}"/>
                </a:ext>
              </a:extLst>
            </p:cNvPr>
            <p:cNvSpPr txBox="1"/>
            <p:nvPr/>
          </p:nvSpPr>
          <p:spPr>
            <a:xfrm>
              <a:off x="4859562" y="1138228"/>
              <a:ext cx="1121901" cy="538609"/>
            </a:xfrm>
            <a:prstGeom prst="rect">
              <a:avLst/>
            </a:prstGeom>
            <a:noFill/>
          </p:spPr>
          <p:txBody>
            <a:bodyPr wrap="square" lIns="0" tIns="0" rIns="0" bIns="0" rtlCol="0">
              <a:spAutoFit/>
            </a:bodyPr>
            <a:lstStyle/>
            <a:p>
              <a:r>
                <a:rPr lang="en-US" sz="700" dirty="0">
                  <a:solidFill>
                    <a:srgbClr val="E5DEDB">
                      <a:lumMod val="25000"/>
                    </a:srgbClr>
                  </a:solidFill>
                  <a:latin typeface="Helvetica" pitchFamily="2" charset="0"/>
                  <a:ea typeface="Roboto Condensed Light" panose="02000000000000000000" pitchFamily="2" charset="0"/>
                </a:rPr>
                <a:t>Erhöhen oder </a:t>
              </a:r>
              <a:r>
                <a:rPr lang="en-US" sz="700" dirty="0" err="1">
                  <a:solidFill>
                    <a:srgbClr val="E5DEDB">
                      <a:lumMod val="25000"/>
                    </a:srgbClr>
                  </a:solidFill>
                  <a:latin typeface="Helvetica" pitchFamily="2" charset="0"/>
                  <a:ea typeface="Roboto Condensed Light" panose="02000000000000000000" pitchFamily="2" charset="0"/>
                </a:rPr>
                <a:t>verringern</a:t>
              </a:r>
              <a:r>
                <a:rPr lang="en-US" sz="700" dirty="0">
                  <a:solidFill>
                    <a:srgbClr val="E5DEDB">
                      <a:lumMod val="25000"/>
                    </a:srgbClr>
                  </a:solidFill>
                  <a:latin typeface="Helvetica" pitchFamily="2" charset="0"/>
                  <a:ea typeface="Roboto Condensed Light" panose="02000000000000000000" pitchFamily="2" charset="0"/>
                </a:rPr>
                <a:t> </a:t>
              </a:r>
              <a:r>
                <a:rPr lang="en-US" sz="700" dirty="0" smtClean="0">
                  <a:solidFill>
                    <a:srgbClr val="E5DEDB">
                      <a:lumMod val="25000"/>
                    </a:srgbClr>
                  </a:solidFill>
                  <a:latin typeface="Helvetica" pitchFamily="2" charset="0"/>
                  <a:ea typeface="Roboto Condensed Light" panose="02000000000000000000" pitchFamily="2" charset="0"/>
                </a:rPr>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err="1" smtClean="0">
                  <a:solidFill>
                    <a:srgbClr val="E5DEDB">
                      <a:lumMod val="25000"/>
                    </a:srgbClr>
                  </a:solidFill>
                  <a:latin typeface="Helvetica" pitchFamily="2" charset="0"/>
                  <a:ea typeface="Roboto Condensed Light" panose="02000000000000000000" pitchFamily="2" charset="0"/>
                </a:rPr>
                <a:t>Sie</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a:solidFill>
                    <a:srgbClr val="E5DEDB">
                      <a:lumMod val="25000"/>
                    </a:srgbClr>
                  </a:solidFill>
                  <a:latin typeface="Helvetica" pitchFamily="2" charset="0"/>
                  <a:ea typeface="Roboto Condensed Light" panose="02000000000000000000" pitchFamily="2" charset="0"/>
                </a:rPr>
                <a:t>die Anschaffung von neuen Elektroautos, LKWs, Bussen, Zügen und Schiffen. </a:t>
              </a:r>
            </a:p>
          </p:txBody>
        </p:sp>
        <p:sp>
          <p:nvSpPr>
            <p:cNvPr id="173" name="TextBox 172">
              <a:extLst>
                <a:ext uri="{FF2B5EF4-FFF2-40B4-BE49-F238E27FC236}">
                  <a16:creationId xmlns:a16="http://schemas.microsoft.com/office/drawing/2014/main" xmlns="" id="{401F741A-F5FD-DD47-B670-36D2C7490CEE}"/>
                </a:ext>
              </a:extLst>
            </p:cNvPr>
            <p:cNvSpPr txBox="1"/>
            <p:nvPr/>
          </p:nvSpPr>
          <p:spPr>
            <a:xfrm>
              <a:off x="4765387" y="779225"/>
              <a:ext cx="1305651" cy="400110"/>
            </a:xfrm>
            <a:prstGeom prst="rect">
              <a:avLst/>
            </a:prstGeom>
            <a:noFill/>
          </p:spPr>
          <p:txBody>
            <a:bodyPr wrap="square" rtlCol="0">
              <a:spAutoFit/>
            </a:bodyPr>
            <a:lstStyle/>
            <a:p>
              <a:r>
                <a:rPr lang="en-US" sz="1000" b="1" dirty="0">
                  <a:solidFill>
                    <a:srgbClr val="E5DEDB">
                      <a:lumMod val="25000"/>
                    </a:srgbClr>
                  </a:solidFill>
                  <a:latin typeface="Helvetica" pitchFamily="2" charset="0"/>
                  <a:ea typeface="Roboto Condensed" panose="02000000000000000000" pitchFamily="2" charset="0"/>
                </a:rPr>
                <a:t>Transport</a:t>
              </a:r>
            </a:p>
            <a:p>
              <a:r>
                <a:rPr lang="en-US" sz="1000" b="1" dirty="0">
                  <a:solidFill>
                    <a:srgbClr val="E5DEDB">
                      <a:lumMod val="25000"/>
                    </a:srgbClr>
                  </a:solidFill>
                  <a:latin typeface="Helvetica" pitchFamily="2" charset="0"/>
                  <a:ea typeface="Roboto Condensed" panose="02000000000000000000" pitchFamily="2" charset="0"/>
                </a:rPr>
                <a:t>Elektrifizierung</a:t>
              </a:r>
            </a:p>
          </p:txBody>
        </p:sp>
      </p:grpSp>
      <p:grpSp>
        <p:nvGrpSpPr>
          <p:cNvPr id="174" name="Group 173">
            <a:extLst>
              <a:ext uri="{FF2B5EF4-FFF2-40B4-BE49-F238E27FC236}">
                <a16:creationId xmlns:a16="http://schemas.microsoft.com/office/drawing/2014/main" xmlns="" id="{C7BBEE82-B12A-3748-9051-65EEE214F329}"/>
              </a:ext>
            </a:extLst>
          </p:cNvPr>
          <p:cNvGrpSpPr/>
          <p:nvPr/>
        </p:nvGrpSpPr>
        <p:grpSpPr>
          <a:xfrm>
            <a:off x="4666601" y="1775239"/>
            <a:ext cx="1632582" cy="780192"/>
            <a:chOff x="3486672" y="1794820"/>
            <a:chExt cx="1832552" cy="780192"/>
          </a:xfrm>
        </p:grpSpPr>
        <p:sp>
          <p:nvSpPr>
            <p:cNvPr id="175" name="TextBox 174">
              <a:extLst>
                <a:ext uri="{FF2B5EF4-FFF2-40B4-BE49-F238E27FC236}">
                  <a16:creationId xmlns:a16="http://schemas.microsoft.com/office/drawing/2014/main" xmlns="" id="{D3D7ABDF-2845-054C-82B2-860EF6F99887}"/>
                </a:ext>
              </a:extLst>
            </p:cNvPr>
            <p:cNvSpPr txBox="1"/>
            <p:nvPr/>
          </p:nvSpPr>
          <p:spPr>
            <a:xfrm>
              <a:off x="3580119" y="2144125"/>
              <a:ext cx="1406940" cy="430887"/>
            </a:xfrm>
            <a:prstGeom prst="rect">
              <a:avLst/>
            </a:prstGeom>
            <a:noFill/>
          </p:spPr>
          <p:txBody>
            <a:bodyPr wrap="square" lIns="0" tIns="0" rIns="0" bIns="0" rtlCol="0">
              <a:spAutoFit/>
            </a:bodyPr>
            <a:lstStyle/>
            <a:p>
              <a:r>
                <a:rPr lang="en-US" sz="700" dirty="0" err="1" smtClean="0">
                  <a:solidFill>
                    <a:srgbClr val="E5DEDB">
                      <a:lumMod val="25000"/>
                    </a:srgbClr>
                  </a:solidFill>
                  <a:latin typeface="Helvetica" pitchFamily="2" charset="0"/>
                  <a:ea typeface="Roboto Condensed Light" panose="02000000000000000000" pitchFamily="2" charset="0"/>
                </a:rPr>
                <a:t>Fördern</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a:solidFill>
                    <a:srgbClr val="E5DEDB">
                      <a:lumMod val="25000"/>
                    </a:srgbClr>
                  </a:solidFill>
                  <a:latin typeface="Helvetica" pitchFamily="2" charset="0"/>
                  <a:ea typeface="Roboto Condensed Light" panose="02000000000000000000" pitchFamily="2" charset="0"/>
                </a:rPr>
                <a:t>oder verringern Sie die Energieeffizienz von Gebäuden, Fabriken, Geräten und </a:t>
              </a:r>
              <a:r>
                <a:rPr lang="en-US" sz="700" dirty="0" err="1" smtClean="0">
                  <a:solidFill>
                    <a:srgbClr val="E5DEDB">
                      <a:lumMod val="25000"/>
                    </a:srgbClr>
                  </a:solidFill>
                  <a:latin typeface="Helvetica" pitchFamily="2" charset="0"/>
                  <a:ea typeface="Roboto Condensed Light" panose="02000000000000000000" pitchFamily="2" charset="0"/>
                </a:rPr>
                <a:t>anderer</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a:solidFill>
                    <a:srgbClr val="E5DEDB">
                      <a:lumMod val="25000"/>
                    </a:srgbClr>
                  </a:solidFill>
                  <a:latin typeface="Helvetica" pitchFamily="2" charset="0"/>
                  <a:ea typeface="Roboto Condensed Light" panose="02000000000000000000" pitchFamily="2" charset="0"/>
                </a:rPr>
                <a:t>Maschinen. </a:t>
              </a:r>
            </a:p>
          </p:txBody>
        </p:sp>
        <p:sp>
          <p:nvSpPr>
            <p:cNvPr id="176" name="TextBox 175">
              <a:extLst>
                <a:ext uri="{FF2B5EF4-FFF2-40B4-BE49-F238E27FC236}">
                  <a16:creationId xmlns:a16="http://schemas.microsoft.com/office/drawing/2014/main" xmlns="" id="{8182D297-0EB9-324A-AB13-9A6C3B4CB210}"/>
                </a:ext>
              </a:extLst>
            </p:cNvPr>
            <p:cNvSpPr txBox="1"/>
            <p:nvPr/>
          </p:nvSpPr>
          <p:spPr>
            <a:xfrm>
              <a:off x="3486672" y="1794820"/>
              <a:ext cx="1832552" cy="400110"/>
            </a:xfrm>
            <a:prstGeom prst="rect">
              <a:avLst/>
            </a:prstGeom>
            <a:noFill/>
          </p:spPr>
          <p:txBody>
            <a:bodyPr wrap="square" rtlCol="0">
              <a:spAutoFit/>
            </a:bodyPr>
            <a:lstStyle/>
            <a:p>
              <a:r>
                <a:rPr lang="en-US" sz="1000" b="1" dirty="0">
                  <a:solidFill>
                    <a:srgbClr val="E5DEDB">
                      <a:lumMod val="25000"/>
                    </a:srgbClr>
                  </a:solidFill>
                  <a:latin typeface="Helvetica" pitchFamily="2" charset="0"/>
                  <a:ea typeface="Roboto Condensed" panose="02000000000000000000" pitchFamily="2" charset="0"/>
                </a:rPr>
                <a:t>Gebäude &amp; Industrie</a:t>
              </a:r>
            </a:p>
            <a:p>
              <a:r>
                <a:rPr lang="en-US" sz="1000" b="1" dirty="0">
                  <a:solidFill>
                    <a:srgbClr val="E5DEDB">
                      <a:lumMod val="25000"/>
                    </a:srgbClr>
                  </a:solidFill>
                  <a:latin typeface="Helvetica" pitchFamily="2" charset="0"/>
                  <a:ea typeface="Roboto Condensed" panose="02000000000000000000" pitchFamily="2" charset="0"/>
                </a:rPr>
                <a:t>Energie-Effizienz</a:t>
              </a:r>
            </a:p>
          </p:txBody>
        </p:sp>
      </p:grpSp>
      <p:grpSp>
        <p:nvGrpSpPr>
          <p:cNvPr id="177" name="Group 176">
            <a:extLst>
              <a:ext uri="{FF2B5EF4-FFF2-40B4-BE49-F238E27FC236}">
                <a16:creationId xmlns:a16="http://schemas.microsoft.com/office/drawing/2014/main" xmlns="" id="{C9598393-08EE-8041-9A7B-C6EEFB1CC331}"/>
              </a:ext>
            </a:extLst>
          </p:cNvPr>
          <p:cNvGrpSpPr/>
          <p:nvPr/>
        </p:nvGrpSpPr>
        <p:grpSpPr>
          <a:xfrm>
            <a:off x="8360925" y="782963"/>
            <a:ext cx="1402272" cy="775283"/>
            <a:chOff x="7045692" y="799370"/>
            <a:chExt cx="1402272" cy="775283"/>
          </a:xfrm>
        </p:grpSpPr>
        <p:sp>
          <p:nvSpPr>
            <p:cNvPr id="178" name="TextBox 177">
              <a:extLst>
                <a:ext uri="{FF2B5EF4-FFF2-40B4-BE49-F238E27FC236}">
                  <a16:creationId xmlns:a16="http://schemas.microsoft.com/office/drawing/2014/main" xmlns="" id="{B8793E31-F43B-C74F-BB0C-BDAD9B249A17}"/>
                </a:ext>
              </a:extLst>
            </p:cNvPr>
            <p:cNvSpPr txBox="1"/>
            <p:nvPr/>
          </p:nvSpPr>
          <p:spPr>
            <a:xfrm>
              <a:off x="7143053" y="1143766"/>
              <a:ext cx="1243697" cy="430887"/>
            </a:xfrm>
            <a:prstGeom prst="rect">
              <a:avLst/>
            </a:prstGeom>
            <a:solidFill>
              <a:schemeClr val="bg1"/>
            </a:solidFill>
          </p:spPr>
          <p:txBody>
            <a:bodyPr wrap="square" lIns="0" tIns="0" rIns="0" bIns="0" rtlCol="0">
              <a:spAutoFit/>
            </a:bodyPr>
            <a:lstStyle/>
            <a:p>
              <a:r>
                <a:rPr lang="en-US" sz="700" dirty="0">
                  <a:solidFill>
                    <a:srgbClr val="E5DEDB">
                      <a:lumMod val="25000"/>
                    </a:srgbClr>
                  </a:solidFill>
                  <a:latin typeface="Helvetica" pitchFamily="2" charset="0"/>
                  <a:ea typeface="Roboto Condensed Light" panose="02000000000000000000" pitchFamily="2" charset="0"/>
                </a:rPr>
                <a:t>Verringern oder erhöhen Sie die Treibhausgasemissionen von Methan, Lachgas und den F-Gasen. </a:t>
              </a:r>
            </a:p>
          </p:txBody>
        </p:sp>
        <p:sp>
          <p:nvSpPr>
            <p:cNvPr id="179" name="TextBox 178">
              <a:extLst>
                <a:ext uri="{FF2B5EF4-FFF2-40B4-BE49-F238E27FC236}">
                  <a16:creationId xmlns:a16="http://schemas.microsoft.com/office/drawing/2014/main" xmlns="" id="{94EEA757-198C-3A4E-ADB2-E271C51D7357}"/>
                </a:ext>
              </a:extLst>
            </p:cNvPr>
            <p:cNvSpPr txBox="1"/>
            <p:nvPr/>
          </p:nvSpPr>
          <p:spPr>
            <a:xfrm>
              <a:off x="7045692" y="799370"/>
              <a:ext cx="1402272" cy="400110"/>
            </a:xfrm>
            <a:prstGeom prst="rect">
              <a:avLst/>
            </a:prstGeom>
            <a:noFill/>
          </p:spPr>
          <p:txBody>
            <a:bodyPr wrap="square" rtlCol="0">
              <a:spAutoFit/>
            </a:bodyPr>
            <a:lstStyle/>
            <a:p>
              <a:r>
                <a:rPr lang="en-US" sz="1000" b="1" dirty="0">
                  <a:solidFill>
                    <a:srgbClr val="E5DEDB">
                      <a:lumMod val="25000"/>
                    </a:srgbClr>
                  </a:solidFill>
                  <a:latin typeface="Helvetica" pitchFamily="2" charset="0"/>
                  <a:ea typeface="Roboto Condensed" panose="02000000000000000000" pitchFamily="2" charset="0"/>
                </a:rPr>
                <a:t>Methan &amp; andere Gase</a:t>
              </a:r>
            </a:p>
          </p:txBody>
        </p:sp>
      </p:grpSp>
      <p:sp>
        <p:nvSpPr>
          <p:cNvPr id="180" name="TextBox 179">
            <a:extLst>
              <a:ext uri="{FF2B5EF4-FFF2-40B4-BE49-F238E27FC236}">
                <a16:creationId xmlns:a16="http://schemas.microsoft.com/office/drawing/2014/main" xmlns="" id="{9F9F5D65-F721-AA4E-B00A-969C4AAE5209}"/>
              </a:ext>
            </a:extLst>
          </p:cNvPr>
          <p:cNvSpPr txBox="1"/>
          <p:nvPr/>
        </p:nvSpPr>
        <p:spPr>
          <a:xfrm>
            <a:off x="8402866" y="4898145"/>
            <a:ext cx="1090791" cy="253916"/>
          </a:xfrm>
          <a:prstGeom prst="rect">
            <a:avLst/>
          </a:prstGeom>
          <a:noFill/>
        </p:spPr>
        <p:txBody>
          <a:bodyPr wrap="square" rtlCol="0">
            <a:spAutoFit/>
          </a:bodyPr>
          <a:lstStyle/>
          <a:p>
            <a:r>
              <a:rPr lang="en-US" sz="1000" b="1" dirty="0">
                <a:solidFill>
                  <a:srgbClr val="E5DEDB">
                    <a:lumMod val="25000"/>
                  </a:srgbClr>
                </a:solidFill>
                <a:latin typeface="Helvetica" pitchFamily="2" charset="0"/>
                <a:ea typeface="Roboto Condensed" panose="02000000000000000000" pitchFamily="2" charset="0"/>
              </a:rPr>
              <a:t>Abholzung</a:t>
            </a:r>
          </a:p>
        </p:txBody>
      </p:sp>
      <p:sp>
        <p:nvSpPr>
          <p:cNvPr id="181" name="TextBox 180">
            <a:extLst>
              <a:ext uri="{FF2B5EF4-FFF2-40B4-BE49-F238E27FC236}">
                <a16:creationId xmlns:a16="http://schemas.microsoft.com/office/drawing/2014/main" xmlns="" id="{0ED85EC2-FFD3-674A-AEB3-F6FAEEDB3B15}"/>
              </a:ext>
            </a:extLst>
          </p:cNvPr>
          <p:cNvSpPr txBox="1"/>
          <p:nvPr/>
        </p:nvSpPr>
        <p:spPr>
          <a:xfrm>
            <a:off x="1626791" y="4862408"/>
            <a:ext cx="950492" cy="246221"/>
          </a:xfrm>
          <a:prstGeom prst="rect">
            <a:avLst/>
          </a:prstGeom>
          <a:noFill/>
        </p:spPr>
        <p:txBody>
          <a:bodyPr wrap="square" rtlCol="0">
            <a:spAutoFit/>
          </a:bodyPr>
          <a:lstStyle/>
          <a:p>
            <a:r>
              <a:rPr lang="en-US" sz="1000" b="1" dirty="0" err="1" smtClean="0">
                <a:solidFill>
                  <a:srgbClr val="E5DEDB">
                    <a:lumMod val="25000"/>
                  </a:srgbClr>
                </a:solidFill>
                <a:latin typeface="Helvetica" pitchFamily="2" charset="0"/>
                <a:ea typeface="Roboto Condensed" panose="02000000000000000000" pitchFamily="2" charset="0"/>
              </a:rPr>
              <a:t>Erdgas</a:t>
            </a:r>
            <a:endParaRPr lang="en-US" sz="1000" b="1" dirty="0">
              <a:solidFill>
                <a:srgbClr val="E5DEDB">
                  <a:lumMod val="25000"/>
                </a:srgbClr>
              </a:solidFill>
              <a:latin typeface="Helvetica" pitchFamily="2" charset="0"/>
              <a:ea typeface="Roboto Condensed" panose="02000000000000000000" pitchFamily="2" charset="0"/>
            </a:endParaRPr>
          </a:p>
        </p:txBody>
      </p:sp>
      <p:sp>
        <p:nvSpPr>
          <p:cNvPr id="182" name="TextBox 181">
            <a:extLst>
              <a:ext uri="{FF2B5EF4-FFF2-40B4-BE49-F238E27FC236}">
                <a16:creationId xmlns:a16="http://schemas.microsoft.com/office/drawing/2014/main" xmlns="" id="{8FC11E27-AB40-4C41-AB37-FDB821C6D91C}"/>
              </a:ext>
            </a:extLst>
          </p:cNvPr>
          <p:cNvSpPr txBox="1"/>
          <p:nvPr/>
        </p:nvSpPr>
        <p:spPr>
          <a:xfrm>
            <a:off x="1430598" y="5856958"/>
            <a:ext cx="1111156" cy="246221"/>
          </a:xfrm>
          <a:prstGeom prst="rect">
            <a:avLst/>
          </a:prstGeom>
          <a:noFill/>
        </p:spPr>
        <p:txBody>
          <a:bodyPr wrap="square" rtlCol="0">
            <a:spAutoFit/>
          </a:bodyPr>
          <a:lstStyle/>
          <a:p>
            <a:r>
              <a:rPr lang="en-US" sz="1000" b="1" dirty="0">
                <a:solidFill>
                  <a:srgbClr val="E5DEDB">
                    <a:lumMod val="25000"/>
                  </a:srgbClr>
                </a:solidFill>
                <a:latin typeface="Helvetica" pitchFamily="2" charset="0"/>
                <a:ea typeface="Roboto Condensed" panose="02000000000000000000" pitchFamily="2" charset="0"/>
              </a:rPr>
              <a:t>Bioenergie</a:t>
            </a:r>
          </a:p>
        </p:txBody>
      </p:sp>
      <p:sp>
        <p:nvSpPr>
          <p:cNvPr id="183" name="TextBox 182">
            <a:extLst>
              <a:ext uri="{FF2B5EF4-FFF2-40B4-BE49-F238E27FC236}">
                <a16:creationId xmlns:a16="http://schemas.microsoft.com/office/drawing/2014/main" xmlns="" id="{6C438C05-C09C-A94E-B31F-169A8B811E59}"/>
              </a:ext>
            </a:extLst>
          </p:cNvPr>
          <p:cNvSpPr txBox="1"/>
          <p:nvPr/>
        </p:nvSpPr>
        <p:spPr>
          <a:xfrm>
            <a:off x="3280540" y="4962355"/>
            <a:ext cx="1138231" cy="153888"/>
          </a:xfrm>
          <a:prstGeom prst="rect">
            <a:avLst/>
          </a:prstGeom>
          <a:solidFill>
            <a:schemeClr val="bg1"/>
          </a:solidFill>
        </p:spPr>
        <p:txBody>
          <a:bodyPr wrap="square" lIns="0" tIns="0" rIns="0" bIns="0" rtlCol="0">
            <a:spAutoFit/>
          </a:bodyPr>
          <a:lstStyle/>
          <a:p>
            <a:r>
              <a:rPr lang="en-US" sz="1000" b="1" dirty="0" err="1" smtClean="0">
                <a:solidFill>
                  <a:srgbClr val="E5DEDB">
                    <a:lumMod val="25000"/>
                  </a:srgbClr>
                </a:solidFill>
                <a:latin typeface="Helvetica" pitchFamily="2" charset="0"/>
                <a:ea typeface="Roboto Condensed" panose="02000000000000000000" pitchFamily="2" charset="0"/>
              </a:rPr>
              <a:t>Neue</a:t>
            </a:r>
            <a:r>
              <a:rPr lang="en-US" sz="1000" b="1" dirty="0">
                <a:solidFill>
                  <a:srgbClr val="E5DEDB">
                    <a:lumMod val="25000"/>
                  </a:srgbClr>
                </a:solidFill>
                <a:latin typeface="Helvetica" pitchFamily="2" charset="0"/>
                <a:ea typeface="Roboto Condensed" panose="02000000000000000000" pitchFamily="2" charset="0"/>
              </a:rPr>
              <a:t> </a:t>
            </a:r>
            <a:r>
              <a:rPr lang="en-US" sz="1000" b="1" dirty="0" err="1" smtClean="0">
                <a:solidFill>
                  <a:srgbClr val="E5DEDB">
                    <a:lumMod val="25000"/>
                  </a:srgbClr>
                </a:solidFill>
                <a:latin typeface="Helvetica" pitchFamily="2" charset="0"/>
                <a:ea typeface="Roboto Condensed" panose="02000000000000000000" pitchFamily="2" charset="0"/>
              </a:rPr>
              <a:t>Technologie</a:t>
            </a:r>
            <a:endParaRPr lang="en-US" sz="1000" b="1" dirty="0">
              <a:solidFill>
                <a:srgbClr val="E5DEDB">
                  <a:lumMod val="25000"/>
                </a:srgbClr>
              </a:solidFill>
              <a:latin typeface="Helvetica" pitchFamily="2" charset="0"/>
              <a:ea typeface="Roboto Condensed" panose="02000000000000000000" pitchFamily="2" charset="0"/>
            </a:endParaRPr>
          </a:p>
        </p:txBody>
      </p:sp>
      <p:sp>
        <p:nvSpPr>
          <p:cNvPr id="184" name="TextBox 183">
            <a:extLst>
              <a:ext uri="{FF2B5EF4-FFF2-40B4-BE49-F238E27FC236}">
                <a16:creationId xmlns:a16="http://schemas.microsoft.com/office/drawing/2014/main" xmlns="" id="{27DCD1CF-3851-1147-B94D-2839B5BF8C50}"/>
              </a:ext>
            </a:extLst>
          </p:cNvPr>
          <p:cNvSpPr txBox="1"/>
          <p:nvPr/>
        </p:nvSpPr>
        <p:spPr>
          <a:xfrm>
            <a:off x="2937323" y="5849778"/>
            <a:ext cx="1481448" cy="246221"/>
          </a:xfrm>
          <a:prstGeom prst="rect">
            <a:avLst/>
          </a:prstGeom>
          <a:noFill/>
        </p:spPr>
        <p:txBody>
          <a:bodyPr wrap="square" rtlCol="0">
            <a:spAutoFit/>
          </a:bodyPr>
          <a:lstStyle/>
          <a:p>
            <a:r>
              <a:rPr lang="en-US" sz="1000" b="1" dirty="0">
                <a:solidFill>
                  <a:srgbClr val="E5DEDB">
                    <a:lumMod val="25000"/>
                  </a:srgbClr>
                </a:solidFill>
                <a:latin typeface="Helvetica" pitchFamily="2" charset="0"/>
                <a:ea typeface="Roboto Condensed" panose="02000000000000000000" pitchFamily="2" charset="0"/>
              </a:rPr>
              <a:t>Kohlenstoffpreis</a:t>
            </a:r>
          </a:p>
        </p:txBody>
      </p:sp>
      <p:grpSp>
        <p:nvGrpSpPr>
          <p:cNvPr id="185" name="Group 184">
            <a:extLst>
              <a:ext uri="{FF2B5EF4-FFF2-40B4-BE49-F238E27FC236}">
                <a16:creationId xmlns:a16="http://schemas.microsoft.com/office/drawing/2014/main" xmlns="" id="{AC771725-CD72-634B-AA2C-FB98C07F1227}"/>
              </a:ext>
            </a:extLst>
          </p:cNvPr>
          <p:cNvGrpSpPr/>
          <p:nvPr/>
        </p:nvGrpSpPr>
        <p:grpSpPr>
          <a:xfrm>
            <a:off x="6656646" y="1731066"/>
            <a:ext cx="1629279" cy="903317"/>
            <a:chOff x="3907976" y="4938380"/>
            <a:chExt cx="1629279" cy="903317"/>
          </a:xfrm>
        </p:grpSpPr>
        <p:sp>
          <p:nvSpPr>
            <p:cNvPr id="186" name="TextBox 185">
              <a:extLst>
                <a:ext uri="{FF2B5EF4-FFF2-40B4-BE49-F238E27FC236}">
                  <a16:creationId xmlns:a16="http://schemas.microsoft.com/office/drawing/2014/main" xmlns="" id="{EA240029-E4BB-2E46-9C42-45036575FCE9}"/>
                </a:ext>
              </a:extLst>
            </p:cNvPr>
            <p:cNvSpPr txBox="1"/>
            <p:nvPr/>
          </p:nvSpPr>
          <p:spPr>
            <a:xfrm>
              <a:off x="3997682" y="5303088"/>
              <a:ext cx="1393881" cy="538609"/>
            </a:xfrm>
            <a:prstGeom prst="rect">
              <a:avLst/>
            </a:prstGeom>
            <a:noFill/>
          </p:spPr>
          <p:txBody>
            <a:bodyPr wrap="square" lIns="0" tIns="0" rIns="0" bIns="0" rtlCol="0">
              <a:spAutoFit/>
            </a:bodyPr>
            <a:lstStyle/>
            <a:p>
              <a:r>
                <a:rPr lang="en-US" sz="700" dirty="0" err="1" smtClean="0">
                  <a:solidFill>
                    <a:srgbClr val="E5DEDB">
                      <a:lumMod val="25000"/>
                    </a:srgbClr>
                  </a:solidFill>
                  <a:latin typeface="Helvetica" pitchFamily="2" charset="0"/>
                  <a:ea typeface="Roboto Condensed Light" panose="02000000000000000000" pitchFamily="2" charset="0"/>
                </a:rPr>
                <a:t>Fördern</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a:solidFill>
                    <a:srgbClr val="E5DEDB">
                      <a:lumMod val="25000"/>
                    </a:srgbClr>
                  </a:solidFill>
                  <a:latin typeface="Helvetica" pitchFamily="2" charset="0"/>
                  <a:ea typeface="Roboto Condensed Light" panose="02000000000000000000" pitchFamily="2" charset="0"/>
                </a:rPr>
                <a:t>oder verringern Sie den Einsatz von Strom in Gebäuden, Geräten, Motoren und anderen Maschinen anstelle von Brennstoffen wie Öl oder Gas. </a:t>
              </a:r>
            </a:p>
          </p:txBody>
        </p:sp>
        <p:sp>
          <p:nvSpPr>
            <p:cNvPr id="187" name="TextBox 186">
              <a:extLst>
                <a:ext uri="{FF2B5EF4-FFF2-40B4-BE49-F238E27FC236}">
                  <a16:creationId xmlns:a16="http://schemas.microsoft.com/office/drawing/2014/main" xmlns="" id="{FABF7DC0-CD71-3D44-87D3-D26FABBFB83F}"/>
                </a:ext>
              </a:extLst>
            </p:cNvPr>
            <p:cNvSpPr txBox="1"/>
            <p:nvPr/>
          </p:nvSpPr>
          <p:spPr>
            <a:xfrm>
              <a:off x="3907976" y="4938380"/>
              <a:ext cx="1629279" cy="400110"/>
            </a:xfrm>
            <a:prstGeom prst="rect">
              <a:avLst/>
            </a:prstGeom>
            <a:noFill/>
          </p:spPr>
          <p:txBody>
            <a:bodyPr wrap="square" rtlCol="0">
              <a:spAutoFit/>
            </a:bodyPr>
            <a:lstStyle/>
            <a:p>
              <a:r>
                <a:rPr lang="en-US" sz="1000" b="1" dirty="0">
                  <a:solidFill>
                    <a:srgbClr val="E5DEDB">
                      <a:lumMod val="25000"/>
                    </a:srgbClr>
                  </a:solidFill>
                  <a:latin typeface="Helvetica" pitchFamily="2" charset="0"/>
                  <a:ea typeface="Roboto Condensed" panose="02000000000000000000" pitchFamily="2" charset="0"/>
                </a:rPr>
                <a:t>Gebäude &amp; Industrie</a:t>
              </a:r>
            </a:p>
            <a:p>
              <a:r>
                <a:rPr lang="en-US" sz="1000" b="1" dirty="0">
                  <a:solidFill>
                    <a:srgbClr val="E5DEDB">
                      <a:lumMod val="25000"/>
                    </a:srgbClr>
                  </a:solidFill>
                  <a:latin typeface="Helvetica" pitchFamily="2" charset="0"/>
                  <a:ea typeface="Roboto Condensed" panose="02000000000000000000" pitchFamily="2" charset="0"/>
                </a:rPr>
                <a:t>Elektrifizierung</a:t>
              </a:r>
            </a:p>
          </p:txBody>
        </p:sp>
      </p:grpSp>
      <p:grpSp>
        <p:nvGrpSpPr>
          <p:cNvPr id="188" name="Group 187">
            <a:extLst>
              <a:ext uri="{FF2B5EF4-FFF2-40B4-BE49-F238E27FC236}">
                <a16:creationId xmlns:a16="http://schemas.microsoft.com/office/drawing/2014/main" xmlns="" id="{50E8C834-3FCF-C048-BAD9-97918725BB50}"/>
              </a:ext>
            </a:extLst>
          </p:cNvPr>
          <p:cNvGrpSpPr/>
          <p:nvPr/>
        </p:nvGrpSpPr>
        <p:grpSpPr>
          <a:xfrm>
            <a:off x="4557236" y="5850420"/>
            <a:ext cx="1346094" cy="729585"/>
            <a:chOff x="3119999" y="6046568"/>
            <a:chExt cx="1346094" cy="501456"/>
          </a:xfrm>
        </p:grpSpPr>
        <p:sp>
          <p:nvSpPr>
            <p:cNvPr id="189" name="TextBox 188">
              <a:extLst>
                <a:ext uri="{FF2B5EF4-FFF2-40B4-BE49-F238E27FC236}">
                  <a16:creationId xmlns:a16="http://schemas.microsoft.com/office/drawing/2014/main" xmlns="" id="{263DD784-2456-6D4F-AAB2-AB0B2750FFA3}"/>
                </a:ext>
              </a:extLst>
            </p:cNvPr>
            <p:cNvSpPr txBox="1"/>
            <p:nvPr/>
          </p:nvSpPr>
          <p:spPr>
            <a:xfrm>
              <a:off x="3119999" y="6251868"/>
              <a:ext cx="1346094" cy="296156"/>
            </a:xfrm>
            <a:prstGeom prst="rect">
              <a:avLst/>
            </a:prstGeom>
            <a:noFill/>
          </p:spPr>
          <p:txBody>
            <a:bodyPr wrap="square" lIns="0" tIns="0" rIns="0" bIns="0" rtlCol="0">
              <a:spAutoFit/>
            </a:bodyPr>
            <a:lstStyle/>
            <a:p>
              <a:pPr marL="171450"/>
              <a:r>
                <a:rPr lang="en-US" sz="700" dirty="0">
                  <a:solidFill>
                    <a:srgbClr val="E5DEDB">
                      <a:lumMod val="25000"/>
                    </a:srgbClr>
                  </a:solidFill>
                  <a:latin typeface="Helvetica" pitchFamily="2" charset="0"/>
                  <a:ea typeface="Roboto Condensed Light" panose="02000000000000000000" pitchFamily="2" charset="0"/>
                </a:rPr>
                <a:t>Gehen Sie von </a:t>
              </a:r>
              <a:r>
                <a:rPr lang="en-US" sz="700" dirty="0" smtClean="0">
                  <a:solidFill>
                    <a:srgbClr val="E5DEDB">
                      <a:lumMod val="25000"/>
                    </a:srgbClr>
                  </a:solidFill>
                  <a:latin typeface="Helvetica" pitchFamily="2" charset="0"/>
                  <a:ea typeface="Roboto Condensed Light" panose="02000000000000000000" pitchFamily="2" charset="0"/>
                </a:rPr>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err="1" smtClean="0">
                  <a:solidFill>
                    <a:srgbClr val="E5DEDB">
                      <a:lumMod val="25000"/>
                    </a:srgbClr>
                  </a:solidFill>
                  <a:latin typeface="Helvetica" pitchFamily="2" charset="0"/>
                  <a:ea typeface="Roboto Condensed Light" panose="02000000000000000000" pitchFamily="2" charset="0"/>
                </a:rPr>
                <a:t>einem</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err="1">
                  <a:solidFill>
                    <a:srgbClr val="E5DEDB">
                      <a:lumMod val="25000"/>
                    </a:srgbClr>
                  </a:solidFill>
                  <a:latin typeface="Helvetica" pitchFamily="2" charset="0"/>
                  <a:ea typeface="Roboto Condensed Light" panose="02000000000000000000" pitchFamily="2" charset="0"/>
                </a:rPr>
                <a:t>höheren</a:t>
              </a:r>
              <a:r>
                <a:rPr lang="en-US" sz="700" dirty="0">
                  <a:solidFill>
                    <a:srgbClr val="E5DEDB">
                      <a:lumMod val="25000"/>
                    </a:srgbClr>
                  </a:solidFill>
                  <a:latin typeface="Helvetica" pitchFamily="2" charset="0"/>
                  <a:ea typeface="Roboto Condensed Light" panose="02000000000000000000" pitchFamily="2" charset="0"/>
                </a:rPr>
                <a:t> </a:t>
              </a:r>
              <a:r>
                <a:rPr lang="en-US" sz="700" dirty="0" smtClean="0">
                  <a:solidFill>
                    <a:srgbClr val="E5DEDB">
                      <a:lumMod val="25000"/>
                    </a:srgbClr>
                  </a:solidFill>
                  <a:latin typeface="Helvetica" pitchFamily="2" charset="0"/>
                  <a:ea typeface="Roboto Condensed Light" panose="02000000000000000000" pitchFamily="2" charset="0"/>
                </a:rPr>
                <a:t/>
              </a:r>
              <a:br>
                <a:rPr lang="en-US" sz="700" dirty="0" smtClean="0">
                  <a:solidFill>
                    <a:srgbClr val="E5DEDB">
                      <a:lumMod val="25000"/>
                    </a:srgbClr>
                  </a:solidFill>
                  <a:latin typeface="Helvetica" pitchFamily="2" charset="0"/>
                  <a:ea typeface="Roboto Condensed Light" panose="02000000000000000000" pitchFamily="2" charset="0"/>
                </a:rPr>
              </a:br>
              <a:r>
                <a:rPr lang="en-US" sz="700" dirty="0" err="1" smtClean="0">
                  <a:solidFill>
                    <a:srgbClr val="E5DEDB">
                      <a:lumMod val="25000"/>
                    </a:srgbClr>
                  </a:solidFill>
                  <a:latin typeface="Helvetica" pitchFamily="2" charset="0"/>
                  <a:ea typeface="Roboto Condensed Light" panose="02000000000000000000" pitchFamily="2" charset="0"/>
                </a:rPr>
                <a:t>oder</a:t>
              </a:r>
              <a:r>
                <a:rPr lang="en-US" sz="700" dirty="0" smtClean="0">
                  <a:solidFill>
                    <a:srgbClr val="E5DEDB">
                      <a:lumMod val="25000"/>
                    </a:srgbClr>
                  </a:solidFill>
                  <a:latin typeface="Helvetica" pitchFamily="2" charset="0"/>
                  <a:ea typeface="Roboto Condensed Light" panose="02000000000000000000" pitchFamily="2" charset="0"/>
                </a:rPr>
                <a:t> </a:t>
              </a:r>
              <a:r>
                <a:rPr lang="en-US" sz="700" dirty="0">
                  <a:solidFill>
                    <a:srgbClr val="E5DEDB">
                      <a:lumMod val="25000"/>
                    </a:srgbClr>
                  </a:solidFill>
                  <a:latin typeface="Helvetica" pitchFamily="2" charset="0"/>
                  <a:ea typeface="Roboto Condensed Light" panose="02000000000000000000" pitchFamily="2" charset="0"/>
                </a:rPr>
                <a:t>niedrigeren Bevölkerungswachstum aus. </a:t>
              </a:r>
            </a:p>
          </p:txBody>
        </p:sp>
        <p:sp>
          <p:nvSpPr>
            <p:cNvPr id="190" name="TextBox 189">
              <a:extLst>
                <a:ext uri="{FF2B5EF4-FFF2-40B4-BE49-F238E27FC236}">
                  <a16:creationId xmlns:a16="http://schemas.microsoft.com/office/drawing/2014/main" xmlns="" id="{D59815B3-EAFA-FA43-B2C5-EF0F5056AE2A}"/>
                </a:ext>
              </a:extLst>
            </p:cNvPr>
            <p:cNvSpPr txBox="1"/>
            <p:nvPr/>
          </p:nvSpPr>
          <p:spPr>
            <a:xfrm>
              <a:off x="3200712" y="6046568"/>
              <a:ext cx="1265381" cy="246221"/>
            </a:xfrm>
            <a:prstGeom prst="rect">
              <a:avLst/>
            </a:prstGeom>
            <a:noFill/>
          </p:spPr>
          <p:txBody>
            <a:bodyPr wrap="square" rtlCol="0">
              <a:spAutoFit/>
            </a:bodyPr>
            <a:lstStyle/>
            <a:p>
              <a:r>
                <a:rPr lang="en-US" sz="1000" b="1" dirty="0">
                  <a:solidFill>
                    <a:srgbClr val="E5DEDB">
                      <a:lumMod val="25000"/>
                    </a:srgbClr>
                  </a:solidFill>
                  <a:latin typeface="Helvetica" pitchFamily="2" charset="0"/>
                  <a:ea typeface="Roboto Condensed" panose="02000000000000000000" pitchFamily="2" charset="0"/>
                </a:rPr>
                <a:t>Bevölkerung</a:t>
              </a:r>
            </a:p>
          </p:txBody>
        </p:sp>
      </p:grpSp>
      <p:sp>
        <p:nvSpPr>
          <p:cNvPr id="191" name="TextBox 190">
            <a:extLst>
              <a:ext uri="{FF2B5EF4-FFF2-40B4-BE49-F238E27FC236}">
                <a16:creationId xmlns:a16="http://schemas.microsoft.com/office/drawing/2014/main" xmlns="" id="{71D08E06-050F-8C4C-9B47-0F423E7FC67E}"/>
              </a:ext>
            </a:extLst>
          </p:cNvPr>
          <p:cNvSpPr txBox="1"/>
          <p:nvPr/>
        </p:nvSpPr>
        <p:spPr>
          <a:xfrm>
            <a:off x="7139015" y="4905840"/>
            <a:ext cx="1034982" cy="246221"/>
          </a:xfrm>
          <a:prstGeom prst="rect">
            <a:avLst/>
          </a:prstGeom>
          <a:noFill/>
        </p:spPr>
        <p:txBody>
          <a:bodyPr wrap="square" rtlCol="0">
            <a:spAutoFit/>
          </a:bodyPr>
          <a:lstStyle/>
          <a:p>
            <a:r>
              <a:rPr lang="en-US" sz="1000" b="1" dirty="0">
                <a:solidFill>
                  <a:srgbClr val="E5DEDB">
                    <a:lumMod val="25000"/>
                  </a:srgbClr>
                </a:solidFill>
                <a:latin typeface="Helvetica" pitchFamily="2" charset="0"/>
                <a:ea typeface="Roboto Condensed" panose="02000000000000000000" pitchFamily="2" charset="0"/>
              </a:rPr>
              <a:t>Aufforstung</a:t>
            </a:r>
          </a:p>
        </p:txBody>
      </p:sp>
      <p:sp>
        <p:nvSpPr>
          <p:cNvPr id="192" name="TextBox 191">
            <a:extLst>
              <a:ext uri="{FF2B5EF4-FFF2-40B4-BE49-F238E27FC236}">
                <a16:creationId xmlns:a16="http://schemas.microsoft.com/office/drawing/2014/main" xmlns="" id="{AF3BE54A-8644-7644-80A5-757A96624678}"/>
              </a:ext>
            </a:extLst>
          </p:cNvPr>
          <p:cNvSpPr txBox="1"/>
          <p:nvPr/>
        </p:nvSpPr>
        <p:spPr>
          <a:xfrm>
            <a:off x="7967327" y="5850414"/>
            <a:ext cx="2004232" cy="400110"/>
          </a:xfrm>
          <a:prstGeom prst="rect">
            <a:avLst/>
          </a:prstGeom>
          <a:noFill/>
        </p:spPr>
        <p:txBody>
          <a:bodyPr wrap="square" rtlCol="0">
            <a:spAutoFit/>
          </a:bodyPr>
          <a:lstStyle/>
          <a:p>
            <a:r>
              <a:rPr lang="en-US" sz="1000" b="1" dirty="0">
                <a:solidFill>
                  <a:srgbClr val="E5DEDB">
                    <a:lumMod val="25000"/>
                  </a:srgbClr>
                </a:solidFill>
                <a:latin typeface="Helvetica" pitchFamily="2" charset="0"/>
                <a:ea typeface="Roboto Condensed" panose="02000000000000000000" pitchFamily="2" charset="0"/>
              </a:rPr>
              <a:t>Technologische Kohlenstoffentfernung</a:t>
            </a:r>
          </a:p>
        </p:txBody>
      </p:sp>
      <p:sp>
        <p:nvSpPr>
          <p:cNvPr id="193" name="TextBox 192">
            <a:extLst>
              <a:ext uri="{FF2B5EF4-FFF2-40B4-BE49-F238E27FC236}">
                <a16:creationId xmlns:a16="http://schemas.microsoft.com/office/drawing/2014/main" xmlns="" id="{8B36567B-050C-5A46-B0FC-F5B8E9C37459}"/>
              </a:ext>
            </a:extLst>
          </p:cNvPr>
          <p:cNvSpPr txBox="1"/>
          <p:nvPr/>
        </p:nvSpPr>
        <p:spPr>
          <a:xfrm>
            <a:off x="5405186" y="4906789"/>
            <a:ext cx="1598864" cy="246221"/>
          </a:xfrm>
          <a:prstGeom prst="rect">
            <a:avLst/>
          </a:prstGeom>
          <a:noFill/>
        </p:spPr>
        <p:txBody>
          <a:bodyPr wrap="square" rtlCol="0">
            <a:spAutoFit/>
          </a:bodyPr>
          <a:lstStyle/>
          <a:p>
            <a:r>
              <a:rPr lang="en-US" sz="1000" b="1" dirty="0">
                <a:solidFill>
                  <a:srgbClr val="E5DEDB">
                    <a:lumMod val="25000"/>
                  </a:srgbClr>
                </a:solidFill>
                <a:latin typeface="Helvetica" pitchFamily="2" charset="0"/>
                <a:ea typeface="Roboto Condensed" panose="02000000000000000000" pitchFamily="2" charset="0"/>
              </a:rPr>
              <a:t>Wirtschaftswachstum</a:t>
            </a:r>
          </a:p>
        </p:txBody>
      </p:sp>
      <p:sp>
        <p:nvSpPr>
          <p:cNvPr id="194" name="TextBox 193">
            <a:extLst>
              <a:ext uri="{FF2B5EF4-FFF2-40B4-BE49-F238E27FC236}">
                <a16:creationId xmlns:a16="http://schemas.microsoft.com/office/drawing/2014/main" xmlns="" id="{2F3904E4-2C46-924F-A481-5DE4486C1D8C}"/>
              </a:ext>
            </a:extLst>
          </p:cNvPr>
          <p:cNvSpPr txBox="1"/>
          <p:nvPr/>
        </p:nvSpPr>
        <p:spPr>
          <a:xfrm>
            <a:off x="1622309" y="216559"/>
            <a:ext cx="3584203" cy="307777"/>
          </a:xfrm>
          <a:prstGeom prst="rect">
            <a:avLst/>
          </a:prstGeom>
          <a:noFill/>
        </p:spPr>
        <p:txBody>
          <a:bodyPr wrap="square" lIns="0" tIns="0" rIns="0" bIns="0" rtlCol="0">
            <a:spAutoFit/>
          </a:bodyPr>
          <a:lstStyle/>
          <a:p>
            <a:r>
              <a:rPr lang="en-US" sz="2000" b="1" dirty="0">
                <a:solidFill>
                  <a:srgbClr val="1F4E8D"/>
                </a:solidFill>
                <a:latin typeface="Helvetica" pitchFamily="2" charset="0"/>
                <a:ea typeface="Roboto Condensed Light" panose="02000000000000000000" pitchFamily="2" charset="0"/>
              </a:rPr>
              <a:t>En-ROADS-Bedienfeld</a:t>
            </a:r>
          </a:p>
        </p:txBody>
      </p:sp>
      <p:grpSp>
        <p:nvGrpSpPr>
          <p:cNvPr id="195" name="Group 194">
            <a:extLst>
              <a:ext uri="{FF2B5EF4-FFF2-40B4-BE49-F238E27FC236}">
                <a16:creationId xmlns:a16="http://schemas.microsoft.com/office/drawing/2014/main" xmlns="" id="{B4B0C725-97AE-1F4C-B771-0941EBD62C92}"/>
              </a:ext>
            </a:extLst>
          </p:cNvPr>
          <p:cNvGrpSpPr/>
          <p:nvPr/>
        </p:nvGrpSpPr>
        <p:grpSpPr>
          <a:xfrm>
            <a:off x="1421644" y="766949"/>
            <a:ext cx="8896740" cy="6009074"/>
            <a:chOff x="106411" y="761541"/>
            <a:chExt cx="8896740" cy="6009074"/>
          </a:xfrm>
        </p:grpSpPr>
        <p:grpSp>
          <p:nvGrpSpPr>
            <p:cNvPr id="196" name="Group 195">
              <a:extLst>
                <a:ext uri="{FF2B5EF4-FFF2-40B4-BE49-F238E27FC236}">
                  <a16:creationId xmlns:a16="http://schemas.microsoft.com/office/drawing/2014/main" xmlns="" id="{11903C17-7925-BE4B-885F-8CD96DA63781}"/>
                </a:ext>
              </a:extLst>
            </p:cNvPr>
            <p:cNvGrpSpPr/>
            <p:nvPr/>
          </p:nvGrpSpPr>
          <p:grpSpPr>
            <a:xfrm>
              <a:off x="1831085" y="1767816"/>
              <a:ext cx="1158118" cy="1840283"/>
              <a:chOff x="394276" y="1779565"/>
              <a:chExt cx="1158118" cy="1840283"/>
            </a:xfrm>
            <a:noFill/>
          </p:grpSpPr>
          <p:sp>
            <p:nvSpPr>
              <p:cNvPr id="248" name="Rectangle 247">
                <a:extLst>
                  <a:ext uri="{FF2B5EF4-FFF2-40B4-BE49-F238E27FC236}">
                    <a16:creationId xmlns:a16="http://schemas.microsoft.com/office/drawing/2014/main" xmlns="" id="{8D3C3535-72C3-ED40-88E2-285BF698E6DA}"/>
                  </a:ext>
                </a:extLst>
              </p:cNvPr>
              <p:cNvSpPr/>
              <p:nvPr/>
            </p:nvSpPr>
            <p:spPr>
              <a:xfrm>
                <a:off x="394276" y="1779565"/>
                <a:ext cx="1158118" cy="885670"/>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49" name="Straight Arrow Connector 248">
                <a:extLst>
                  <a:ext uri="{FF2B5EF4-FFF2-40B4-BE49-F238E27FC236}">
                    <a16:creationId xmlns:a16="http://schemas.microsoft.com/office/drawing/2014/main" xmlns="" id="{8C6930DF-B955-EC4E-927E-8BD86C317FB7}"/>
                  </a:ext>
                </a:extLst>
              </p:cNvPr>
              <p:cNvCxnSpPr>
                <a:cxnSpLocks/>
              </p:cNvCxnSpPr>
              <p:nvPr/>
            </p:nvCxnSpPr>
            <p:spPr>
              <a:xfrm>
                <a:off x="1096649" y="2660961"/>
                <a:ext cx="0" cy="958887"/>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197" name="Group 196">
              <a:extLst>
                <a:ext uri="{FF2B5EF4-FFF2-40B4-BE49-F238E27FC236}">
                  <a16:creationId xmlns:a16="http://schemas.microsoft.com/office/drawing/2014/main" xmlns="" id="{4C89193E-EFAC-E544-BD35-74A39843844D}"/>
                </a:ext>
              </a:extLst>
            </p:cNvPr>
            <p:cNvGrpSpPr/>
            <p:nvPr/>
          </p:nvGrpSpPr>
          <p:grpSpPr>
            <a:xfrm>
              <a:off x="1572620" y="766549"/>
              <a:ext cx="1409966" cy="2171436"/>
              <a:chOff x="91043" y="781917"/>
              <a:chExt cx="1409966" cy="2171436"/>
            </a:xfrm>
            <a:noFill/>
          </p:grpSpPr>
          <p:sp>
            <p:nvSpPr>
              <p:cNvPr id="246" name="Rectangle 245">
                <a:extLst>
                  <a:ext uri="{FF2B5EF4-FFF2-40B4-BE49-F238E27FC236}">
                    <a16:creationId xmlns:a16="http://schemas.microsoft.com/office/drawing/2014/main" xmlns="" id="{2EE6D034-A327-3F45-911E-82EDC4720098}"/>
                  </a:ext>
                </a:extLst>
              </p:cNvPr>
              <p:cNvSpPr/>
              <p:nvPr/>
            </p:nvSpPr>
            <p:spPr>
              <a:xfrm>
                <a:off x="91043" y="781917"/>
                <a:ext cx="1409966" cy="885670"/>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47" name="Straight Arrow Connector 246">
                <a:extLst>
                  <a:ext uri="{FF2B5EF4-FFF2-40B4-BE49-F238E27FC236}">
                    <a16:creationId xmlns:a16="http://schemas.microsoft.com/office/drawing/2014/main" xmlns="" id="{0360BD35-381C-AA4E-A0FD-F4FA8C78A7EE}"/>
                  </a:ext>
                </a:extLst>
              </p:cNvPr>
              <p:cNvCxnSpPr>
                <a:cxnSpLocks/>
              </p:cNvCxnSpPr>
              <p:nvPr/>
            </p:nvCxnSpPr>
            <p:spPr>
              <a:xfrm>
                <a:off x="239064" y="1665238"/>
                <a:ext cx="0" cy="1288115"/>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198" name="Group 197">
              <a:extLst>
                <a:ext uri="{FF2B5EF4-FFF2-40B4-BE49-F238E27FC236}">
                  <a16:creationId xmlns:a16="http://schemas.microsoft.com/office/drawing/2014/main" xmlns="" id="{9299BCD8-6249-874D-8D2D-32B709944C47}"/>
                </a:ext>
              </a:extLst>
            </p:cNvPr>
            <p:cNvGrpSpPr/>
            <p:nvPr/>
          </p:nvGrpSpPr>
          <p:grpSpPr>
            <a:xfrm>
              <a:off x="106411" y="766549"/>
              <a:ext cx="1207852" cy="2171436"/>
              <a:chOff x="91043" y="781917"/>
              <a:chExt cx="1207852" cy="2171436"/>
            </a:xfrm>
            <a:noFill/>
          </p:grpSpPr>
          <p:sp>
            <p:nvSpPr>
              <p:cNvPr id="244" name="Rectangle 243">
                <a:extLst>
                  <a:ext uri="{FF2B5EF4-FFF2-40B4-BE49-F238E27FC236}">
                    <a16:creationId xmlns:a16="http://schemas.microsoft.com/office/drawing/2014/main" xmlns="" id="{BFC84353-5A90-3B46-8935-177018ED8332}"/>
                  </a:ext>
                </a:extLst>
              </p:cNvPr>
              <p:cNvSpPr/>
              <p:nvPr/>
            </p:nvSpPr>
            <p:spPr>
              <a:xfrm>
                <a:off x="91043" y="781917"/>
                <a:ext cx="1207852" cy="885670"/>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45" name="Straight Arrow Connector 244">
                <a:extLst>
                  <a:ext uri="{FF2B5EF4-FFF2-40B4-BE49-F238E27FC236}">
                    <a16:creationId xmlns:a16="http://schemas.microsoft.com/office/drawing/2014/main" xmlns="" id="{5B4DBF5D-EEA0-9C42-B268-0195B0B62A2D}"/>
                  </a:ext>
                </a:extLst>
              </p:cNvPr>
              <p:cNvCxnSpPr>
                <a:cxnSpLocks/>
              </p:cNvCxnSpPr>
              <p:nvPr/>
            </p:nvCxnSpPr>
            <p:spPr>
              <a:xfrm>
                <a:off x="239064" y="1665238"/>
                <a:ext cx="0" cy="1288115"/>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199" name="Group 198">
              <a:extLst>
                <a:ext uri="{FF2B5EF4-FFF2-40B4-BE49-F238E27FC236}">
                  <a16:creationId xmlns:a16="http://schemas.microsoft.com/office/drawing/2014/main" xmlns="" id="{B4E94172-C0F3-0446-A050-A6EE40B1419C}"/>
                </a:ext>
              </a:extLst>
            </p:cNvPr>
            <p:cNvGrpSpPr/>
            <p:nvPr/>
          </p:nvGrpSpPr>
          <p:grpSpPr>
            <a:xfrm>
              <a:off x="360374" y="1767816"/>
              <a:ext cx="1098384" cy="1840283"/>
              <a:chOff x="454010" y="1779565"/>
              <a:chExt cx="1098384" cy="1840283"/>
            </a:xfrm>
            <a:noFill/>
          </p:grpSpPr>
          <p:sp>
            <p:nvSpPr>
              <p:cNvPr id="242" name="Rectangle 241">
                <a:extLst>
                  <a:ext uri="{FF2B5EF4-FFF2-40B4-BE49-F238E27FC236}">
                    <a16:creationId xmlns:a16="http://schemas.microsoft.com/office/drawing/2014/main" xmlns="" id="{BFB00A6A-5112-3D42-90E9-A583F0A73E7A}"/>
                  </a:ext>
                </a:extLst>
              </p:cNvPr>
              <p:cNvSpPr/>
              <p:nvPr/>
            </p:nvSpPr>
            <p:spPr>
              <a:xfrm>
                <a:off x="454010" y="1779565"/>
                <a:ext cx="1098384" cy="885670"/>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43" name="Straight Arrow Connector 242">
                <a:extLst>
                  <a:ext uri="{FF2B5EF4-FFF2-40B4-BE49-F238E27FC236}">
                    <a16:creationId xmlns:a16="http://schemas.microsoft.com/office/drawing/2014/main" xmlns="" id="{A81871BF-2D62-D340-A3CE-250F6E29EA2A}"/>
                  </a:ext>
                </a:extLst>
              </p:cNvPr>
              <p:cNvCxnSpPr>
                <a:cxnSpLocks/>
              </p:cNvCxnSpPr>
              <p:nvPr/>
            </p:nvCxnSpPr>
            <p:spPr>
              <a:xfrm>
                <a:off x="1096649" y="2660961"/>
                <a:ext cx="0" cy="958887"/>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0" name="Group 199">
              <a:extLst>
                <a:ext uri="{FF2B5EF4-FFF2-40B4-BE49-F238E27FC236}">
                  <a16:creationId xmlns:a16="http://schemas.microsoft.com/office/drawing/2014/main" xmlns="" id="{D02A0E9B-74F7-9A44-A6F0-2ABA6A829B54}"/>
                </a:ext>
              </a:extLst>
            </p:cNvPr>
            <p:cNvGrpSpPr/>
            <p:nvPr/>
          </p:nvGrpSpPr>
          <p:grpSpPr>
            <a:xfrm>
              <a:off x="3095636" y="764027"/>
              <a:ext cx="1749610" cy="2173958"/>
              <a:chOff x="76975" y="781917"/>
              <a:chExt cx="1749610" cy="2173958"/>
            </a:xfrm>
            <a:noFill/>
          </p:grpSpPr>
          <p:sp>
            <p:nvSpPr>
              <p:cNvPr id="240" name="Rectangle 239">
                <a:extLst>
                  <a:ext uri="{FF2B5EF4-FFF2-40B4-BE49-F238E27FC236}">
                    <a16:creationId xmlns:a16="http://schemas.microsoft.com/office/drawing/2014/main" xmlns="" id="{62697054-2305-E940-88D6-B772015DA740}"/>
                  </a:ext>
                </a:extLst>
              </p:cNvPr>
              <p:cNvSpPr/>
              <p:nvPr/>
            </p:nvSpPr>
            <p:spPr>
              <a:xfrm>
                <a:off x="76975" y="781917"/>
                <a:ext cx="1749610" cy="885670"/>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41" name="Straight Arrow Connector 240">
                <a:extLst>
                  <a:ext uri="{FF2B5EF4-FFF2-40B4-BE49-F238E27FC236}">
                    <a16:creationId xmlns:a16="http://schemas.microsoft.com/office/drawing/2014/main" xmlns="" id="{C3AD1079-BEF8-AC4E-B6A6-5A1F3991C684}"/>
                  </a:ext>
                </a:extLst>
              </p:cNvPr>
              <p:cNvCxnSpPr>
                <a:cxnSpLocks/>
              </p:cNvCxnSpPr>
              <p:nvPr/>
            </p:nvCxnSpPr>
            <p:spPr>
              <a:xfrm>
                <a:off x="239064" y="1665238"/>
                <a:ext cx="0" cy="1290637"/>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1" name="Group 200">
              <a:extLst>
                <a:ext uri="{FF2B5EF4-FFF2-40B4-BE49-F238E27FC236}">
                  <a16:creationId xmlns:a16="http://schemas.microsoft.com/office/drawing/2014/main" xmlns="" id="{2F78B31C-3E19-5644-90E6-FBB01749F915}"/>
                </a:ext>
              </a:extLst>
            </p:cNvPr>
            <p:cNvGrpSpPr/>
            <p:nvPr/>
          </p:nvGrpSpPr>
          <p:grpSpPr>
            <a:xfrm>
              <a:off x="3354734" y="1761463"/>
              <a:ext cx="1782371" cy="1803951"/>
              <a:chOff x="394276" y="1779565"/>
              <a:chExt cx="1782371" cy="1803951"/>
            </a:xfrm>
            <a:noFill/>
          </p:grpSpPr>
          <p:sp>
            <p:nvSpPr>
              <p:cNvPr id="238" name="Rectangle 237">
                <a:extLst>
                  <a:ext uri="{FF2B5EF4-FFF2-40B4-BE49-F238E27FC236}">
                    <a16:creationId xmlns:a16="http://schemas.microsoft.com/office/drawing/2014/main" xmlns="" id="{D698DA30-936F-B346-BA30-4A9F8AD689B4}"/>
                  </a:ext>
                </a:extLst>
              </p:cNvPr>
              <p:cNvSpPr/>
              <p:nvPr/>
            </p:nvSpPr>
            <p:spPr>
              <a:xfrm>
                <a:off x="394276" y="1779565"/>
                <a:ext cx="1782371" cy="885670"/>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39" name="Straight Arrow Connector 238">
                <a:extLst>
                  <a:ext uri="{FF2B5EF4-FFF2-40B4-BE49-F238E27FC236}">
                    <a16:creationId xmlns:a16="http://schemas.microsoft.com/office/drawing/2014/main" xmlns="" id="{FB490118-762A-5B44-86A5-27F8582AC848}"/>
                  </a:ext>
                </a:extLst>
              </p:cNvPr>
              <p:cNvCxnSpPr>
                <a:cxnSpLocks/>
              </p:cNvCxnSpPr>
              <p:nvPr/>
            </p:nvCxnSpPr>
            <p:spPr>
              <a:xfrm flipH="1">
                <a:off x="832075" y="2660961"/>
                <a:ext cx="1942" cy="922555"/>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2" name="Group 201">
              <a:extLst>
                <a:ext uri="{FF2B5EF4-FFF2-40B4-BE49-F238E27FC236}">
                  <a16:creationId xmlns:a16="http://schemas.microsoft.com/office/drawing/2014/main" xmlns="" id="{136B1F14-821A-C247-86C9-F73277B2F581}"/>
                </a:ext>
              </a:extLst>
            </p:cNvPr>
            <p:cNvGrpSpPr/>
            <p:nvPr/>
          </p:nvGrpSpPr>
          <p:grpSpPr>
            <a:xfrm>
              <a:off x="4971697" y="761541"/>
              <a:ext cx="1708257" cy="2173958"/>
              <a:chOff x="-18440" y="781917"/>
              <a:chExt cx="1708257" cy="2173958"/>
            </a:xfrm>
            <a:noFill/>
          </p:grpSpPr>
          <p:sp>
            <p:nvSpPr>
              <p:cNvPr id="236" name="Rectangle 235">
                <a:extLst>
                  <a:ext uri="{FF2B5EF4-FFF2-40B4-BE49-F238E27FC236}">
                    <a16:creationId xmlns:a16="http://schemas.microsoft.com/office/drawing/2014/main" xmlns="" id="{17C2E607-4388-4C4F-90B8-A8714A929908}"/>
                  </a:ext>
                </a:extLst>
              </p:cNvPr>
              <p:cNvSpPr/>
              <p:nvPr/>
            </p:nvSpPr>
            <p:spPr>
              <a:xfrm>
                <a:off x="-18440" y="781917"/>
                <a:ext cx="1708257" cy="885670"/>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37" name="Straight Arrow Connector 236">
                <a:extLst>
                  <a:ext uri="{FF2B5EF4-FFF2-40B4-BE49-F238E27FC236}">
                    <a16:creationId xmlns:a16="http://schemas.microsoft.com/office/drawing/2014/main" xmlns="" id="{A9F42D5C-8683-754F-A7A0-46516C1B3468}"/>
                  </a:ext>
                </a:extLst>
              </p:cNvPr>
              <p:cNvCxnSpPr>
                <a:cxnSpLocks/>
              </p:cNvCxnSpPr>
              <p:nvPr/>
            </p:nvCxnSpPr>
            <p:spPr>
              <a:xfrm>
                <a:off x="239064" y="1665238"/>
                <a:ext cx="0" cy="1290637"/>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3" name="Group 202">
              <a:extLst>
                <a:ext uri="{FF2B5EF4-FFF2-40B4-BE49-F238E27FC236}">
                  <a16:creationId xmlns:a16="http://schemas.microsoft.com/office/drawing/2014/main" xmlns="" id="{9177886B-40B1-254F-BB61-E0A6BCC063BB}"/>
                </a:ext>
              </a:extLst>
            </p:cNvPr>
            <p:cNvGrpSpPr/>
            <p:nvPr/>
          </p:nvGrpSpPr>
          <p:grpSpPr>
            <a:xfrm>
              <a:off x="5338177" y="1754810"/>
              <a:ext cx="1830989" cy="2009149"/>
              <a:chOff x="394276" y="1779565"/>
              <a:chExt cx="1830989" cy="2009149"/>
            </a:xfrm>
            <a:noFill/>
          </p:grpSpPr>
          <p:sp>
            <p:nvSpPr>
              <p:cNvPr id="234" name="Rectangle 233">
                <a:extLst>
                  <a:ext uri="{FF2B5EF4-FFF2-40B4-BE49-F238E27FC236}">
                    <a16:creationId xmlns:a16="http://schemas.microsoft.com/office/drawing/2014/main" xmlns="" id="{8D6CA18D-76CE-4344-A35A-526513108DE0}"/>
                  </a:ext>
                </a:extLst>
              </p:cNvPr>
              <p:cNvSpPr/>
              <p:nvPr/>
            </p:nvSpPr>
            <p:spPr>
              <a:xfrm>
                <a:off x="394276" y="1779565"/>
                <a:ext cx="1830989" cy="885670"/>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35" name="Straight Arrow Connector 234">
                <a:extLst>
                  <a:ext uri="{FF2B5EF4-FFF2-40B4-BE49-F238E27FC236}">
                    <a16:creationId xmlns:a16="http://schemas.microsoft.com/office/drawing/2014/main" xmlns="" id="{C10791F8-0BEC-D34F-9467-80676D3C43E2}"/>
                  </a:ext>
                </a:extLst>
              </p:cNvPr>
              <p:cNvCxnSpPr>
                <a:cxnSpLocks/>
              </p:cNvCxnSpPr>
              <p:nvPr/>
            </p:nvCxnSpPr>
            <p:spPr>
              <a:xfrm>
                <a:off x="834017" y="2660961"/>
                <a:ext cx="4037" cy="1127753"/>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4" name="Group 203">
              <a:extLst>
                <a:ext uri="{FF2B5EF4-FFF2-40B4-BE49-F238E27FC236}">
                  <a16:creationId xmlns:a16="http://schemas.microsoft.com/office/drawing/2014/main" xmlns="" id="{2902133B-95B1-1B46-A79A-F9A844E21474}"/>
                </a:ext>
              </a:extLst>
            </p:cNvPr>
            <p:cNvGrpSpPr/>
            <p:nvPr/>
          </p:nvGrpSpPr>
          <p:grpSpPr>
            <a:xfrm>
              <a:off x="7063909" y="764922"/>
              <a:ext cx="1939242" cy="2339214"/>
              <a:chOff x="-249424" y="781917"/>
              <a:chExt cx="1939242" cy="2339214"/>
            </a:xfrm>
            <a:noFill/>
          </p:grpSpPr>
          <p:sp>
            <p:nvSpPr>
              <p:cNvPr id="232" name="Rectangle 231">
                <a:extLst>
                  <a:ext uri="{FF2B5EF4-FFF2-40B4-BE49-F238E27FC236}">
                    <a16:creationId xmlns:a16="http://schemas.microsoft.com/office/drawing/2014/main" xmlns="" id="{335464DF-2B30-A14A-A61E-AA4A2AB19896}"/>
                  </a:ext>
                </a:extLst>
              </p:cNvPr>
              <p:cNvSpPr/>
              <p:nvPr/>
            </p:nvSpPr>
            <p:spPr>
              <a:xfrm>
                <a:off x="-249424" y="781917"/>
                <a:ext cx="1939242" cy="885670"/>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33" name="Straight Arrow Connector 232">
                <a:extLst>
                  <a:ext uri="{FF2B5EF4-FFF2-40B4-BE49-F238E27FC236}">
                    <a16:creationId xmlns:a16="http://schemas.microsoft.com/office/drawing/2014/main" xmlns="" id="{B11BD42C-3F28-9C43-8CD1-E9E3F5D06A58}"/>
                  </a:ext>
                </a:extLst>
              </p:cNvPr>
              <p:cNvCxnSpPr>
                <a:cxnSpLocks/>
              </p:cNvCxnSpPr>
              <p:nvPr/>
            </p:nvCxnSpPr>
            <p:spPr>
              <a:xfrm>
                <a:off x="1342993" y="1661857"/>
                <a:ext cx="12738" cy="1459274"/>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5" name="Group 204">
              <a:extLst>
                <a:ext uri="{FF2B5EF4-FFF2-40B4-BE49-F238E27FC236}">
                  <a16:creationId xmlns:a16="http://schemas.microsoft.com/office/drawing/2014/main" xmlns="" id="{C693E562-16DD-154F-AA89-4F9CF1CA2EC5}"/>
                </a:ext>
              </a:extLst>
            </p:cNvPr>
            <p:cNvGrpSpPr/>
            <p:nvPr/>
          </p:nvGrpSpPr>
          <p:grpSpPr>
            <a:xfrm>
              <a:off x="7108668" y="3200082"/>
              <a:ext cx="1642540" cy="2524734"/>
              <a:chOff x="288625" y="87842"/>
              <a:chExt cx="1642540" cy="2524734"/>
            </a:xfrm>
            <a:noFill/>
          </p:grpSpPr>
          <p:sp>
            <p:nvSpPr>
              <p:cNvPr id="230" name="Rectangle 229">
                <a:extLst>
                  <a:ext uri="{FF2B5EF4-FFF2-40B4-BE49-F238E27FC236}">
                    <a16:creationId xmlns:a16="http://schemas.microsoft.com/office/drawing/2014/main" xmlns="" id="{7F3FEDFE-4DFD-E448-A4C6-93B56E78EC67}"/>
                  </a:ext>
                </a:extLst>
              </p:cNvPr>
              <p:cNvSpPr/>
              <p:nvPr/>
            </p:nvSpPr>
            <p:spPr>
              <a:xfrm>
                <a:off x="288625" y="1779565"/>
                <a:ext cx="1642540" cy="833011"/>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31" name="Straight Arrow Connector 230">
                <a:extLst>
                  <a:ext uri="{FF2B5EF4-FFF2-40B4-BE49-F238E27FC236}">
                    <a16:creationId xmlns:a16="http://schemas.microsoft.com/office/drawing/2014/main" xmlns="" id="{7982DFDC-770F-5945-B320-600BE32611D7}"/>
                  </a:ext>
                </a:extLst>
              </p:cNvPr>
              <p:cNvCxnSpPr>
                <a:cxnSpLocks/>
              </p:cNvCxnSpPr>
              <p:nvPr/>
            </p:nvCxnSpPr>
            <p:spPr>
              <a:xfrm flipV="1">
                <a:off x="323010" y="87842"/>
                <a:ext cx="0" cy="1691723"/>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6" name="Group 205">
              <a:extLst>
                <a:ext uri="{FF2B5EF4-FFF2-40B4-BE49-F238E27FC236}">
                  <a16:creationId xmlns:a16="http://schemas.microsoft.com/office/drawing/2014/main" xmlns="" id="{6582A31A-DE83-EE47-AF38-CB20C7C3D104}"/>
                </a:ext>
              </a:extLst>
            </p:cNvPr>
            <p:cNvGrpSpPr/>
            <p:nvPr/>
          </p:nvGrpSpPr>
          <p:grpSpPr>
            <a:xfrm>
              <a:off x="307077" y="4173413"/>
              <a:ext cx="1249899" cy="1551403"/>
              <a:chOff x="180412" y="73224"/>
              <a:chExt cx="1249899" cy="1551403"/>
            </a:xfrm>
            <a:noFill/>
          </p:grpSpPr>
          <p:sp>
            <p:nvSpPr>
              <p:cNvPr id="228" name="Rectangle 227">
                <a:extLst>
                  <a:ext uri="{FF2B5EF4-FFF2-40B4-BE49-F238E27FC236}">
                    <a16:creationId xmlns:a16="http://schemas.microsoft.com/office/drawing/2014/main" xmlns="" id="{6846CFB2-5067-C740-ACDF-A85276ED143E}"/>
                  </a:ext>
                </a:extLst>
              </p:cNvPr>
              <p:cNvSpPr/>
              <p:nvPr/>
            </p:nvSpPr>
            <p:spPr>
              <a:xfrm>
                <a:off x="180412" y="781916"/>
                <a:ext cx="1249899" cy="842711"/>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29" name="Straight Arrow Connector 228">
                <a:extLst>
                  <a:ext uri="{FF2B5EF4-FFF2-40B4-BE49-F238E27FC236}">
                    <a16:creationId xmlns:a16="http://schemas.microsoft.com/office/drawing/2014/main" xmlns="" id="{B8837574-440F-7446-BE76-02C6FFC08169}"/>
                  </a:ext>
                </a:extLst>
              </p:cNvPr>
              <p:cNvCxnSpPr>
                <a:cxnSpLocks/>
              </p:cNvCxnSpPr>
              <p:nvPr/>
            </p:nvCxnSpPr>
            <p:spPr>
              <a:xfrm flipH="1" flipV="1">
                <a:off x="1287249" y="73224"/>
                <a:ext cx="1" cy="714688"/>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7" name="Group 206">
              <a:extLst>
                <a:ext uri="{FF2B5EF4-FFF2-40B4-BE49-F238E27FC236}">
                  <a16:creationId xmlns:a16="http://schemas.microsoft.com/office/drawing/2014/main" xmlns="" id="{A112C984-ACD4-7948-BAC1-21D79B190BC0}"/>
                </a:ext>
              </a:extLst>
            </p:cNvPr>
            <p:cNvGrpSpPr/>
            <p:nvPr/>
          </p:nvGrpSpPr>
          <p:grpSpPr>
            <a:xfrm>
              <a:off x="130498" y="4718999"/>
              <a:ext cx="1386502" cy="2049864"/>
              <a:chOff x="155510" y="-316361"/>
              <a:chExt cx="1386502" cy="2049864"/>
            </a:xfrm>
            <a:noFill/>
          </p:grpSpPr>
          <p:sp>
            <p:nvSpPr>
              <p:cNvPr id="226" name="Rectangle 225">
                <a:extLst>
                  <a:ext uri="{FF2B5EF4-FFF2-40B4-BE49-F238E27FC236}">
                    <a16:creationId xmlns:a16="http://schemas.microsoft.com/office/drawing/2014/main" xmlns="" id="{1BF14F3B-C00F-EE40-AF2D-5619FD59C9E0}"/>
                  </a:ext>
                </a:extLst>
              </p:cNvPr>
              <p:cNvSpPr/>
              <p:nvPr/>
            </p:nvSpPr>
            <p:spPr>
              <a:xfrm>
                <a:off x="155510" y="781916"/>
                <a:ext cx="1386502" cy="951587"/>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27" name="Straight Arrow Connector 226">
                <a:extLst>
                  <a:ext uri="{FF2B5EF4-FFF2-40B4-BE49-F238E27FC236}">
                    <a16:creationId xmlns:a16="http://schemas.microsoft.com/office/drawing/2014/main" xmlns="" id="{0975596F-6BF6-D148-9C38-C881B5606CFC}"/>
                  </a:ext>
                </a:extLst>
              </p:cNvPr>
              <p:cNvCxnSpPr>
                <a:cxnSpLocks/>
              </p:cNvCxnSpPr>
              <p:nvPr/>
            </p:nvCxnSpPr>
            <p:spPr>
              <a:xfrm flipV="1">
                <a:off x="251504" y="-316361"/>
                <a:ext cx="0" cy="1098278"/>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8" name="Group 207">
              <a:extLst>
                <a:ext uri="{FF2B5EF4-FFF2-40B4-BE49-F238E27FC236}">
                  <a16:creationId xmlns:a16="http://schemas.microsoft.com/office/drawing/2014/main" xmlns="" id="{7431C62D-6BA6-024C-8A76-66C01D5171A3}"/>
                </a:ext>
              </a:extLst>
            </p:cNvPr>
            <p:cNvGrpSpPr/>
            <p:nvPr/>
          </p:nvGrpSpPr>
          <p:grpSpPr>
            <a:xfrm>
              <a:off x="1884228" y="4173413"/>
              <a:ext cx="1671936" cy="1553756"/>
              <a:chOff x="180412" y="70871"/>
              <a:chExt cx="1671936" cy="1553756"/>
            </a:xfrm>
            <a:noFill/>
          </p:grpSpPr>
          <p:sp>
            <p:nvSpPr>
              <p:cNvPr id="224" name="Rectangle 223">
                <a:extLst>
                  <a:ext uri="{FF2B5EF4-FFF2-40B4-BE49-F238E27FC236}">
                    <a16:creationId xmlns:a16="http://schemas.microsoft.com/office/drawing/2014/main" xmlns="" id="{E9EEE017-0C24-0046-A0BB-36EBBA7744EB}"/>
                  </a:ext>
                </a:extLst>
              </p:cNvPr>
              <p:cNvSpPr/>
              <p:nvPr/>
            </p:nvSpPr>
            <p:spPr>
              <a:xfrm>
                <a:off x="180412" y="781916"/>
                <a:ext cx="1671936" cy="842711"/>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25" name="Straight Arrow Connector 224">
                <a:extLst>
                  <a:ext uri="{FF2B5EF4-FFF2-40B4-BE49-F238E27FC236}">
                    <a16:creationId xmlns:a16="http://schemas.microsoft.com/office/drawing/2014/main" xmlns="" id="{4E0123CD-A9D5-864A-BE46-39244BCD7493}"/>
                  </a:ext>
                </a:extLst>
              </p:cNvPr>
              <p:cNvCxnSpPr>
                <a:cxnSpLocks/>
              </p:cNvCxnSpPr>
              <p:nvPr/>
            </p:nvCxnSpPr>
            <p:spPr>
              <a:xfrm flipH="1" flipV="1">
                <a:off x="1171290" y="70871"/>
                <a:ext cx="1" cy="714688"/>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9" name="Group 208">
              <a:extLst>
                <a:ext uri="{FF2B5EF4-FFF2-40B4-BE49-F238E27FC236}">
                  <a16:creationId xmlns:a16="http://schemas.microsoft.com/office/drawing/2014/main" xmlns="" id="{01DA6AFD-BA46-DD47-8CA3-F0046F68A86B}"/>
                </a:ext>
              </a:extLst>
            </p:cNvPr>
            <p:cNvGrpSpPr/>
            <p:nvPr/>
          </p:nvGrpSpPr>
          <p:grpSpPr>
            <a:xfrm>
              <a:off x="1636779" y="4720751"/>
              <a:ext cx="1559025" cy="2049864"/>
              <a:chOff x="155509" y="-316361"/>
              <a:chExt cx="1559025" cy="2049864"/>
            </a:xfrm>
            <a:noFill/>
          </p:grpSpPr>
          <p:sp>
            <p:nvSpPr>
              <p:cNvPr id="222" name="Rectangle 221">
                <a:extLst>
                  <a:ext uri="{FF2B5EF4-FFF2-40B4-BE49-F238E27FC236}">
                    <a16:creationId xmlns:a16="http://schemas.microsoft.com/office/drawing/2014/main" xmlns="" id="{2B8755D2-25A9-F147-93D9-FE09A1AA5008}"/>
                  </a:ext>
                </a:extLst>
              </p:cNvPr>
              <p:cNvSpPr/>
              <p:nvPr/>
            </p:nvSpPr>
            <p:spPr>
              <a:xfrm>
                <a:off x="155509" y="781916"/>
                <a:ext cx="1559025" cy="951587"/>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23" name="Straight Arrow Connector 222">
                <a:extLst>
                  <a:ext uri="{FF2B5EF4-FFF2-40B4-BE49-F238E27FC236}">
                    <a16:creationId xmlns:a16="http://schemas.microsoft.com/office/drawing/2014/main" xmlns="" id="{42C1B2B3-A009-DD49-B080-D24363BF7532}"/>
                  </a:ext>
                </a:extLst>
              </p:cNvPr>
              <p:cNvCxnSpPr>
                <a:cxnSpLocks/>
              </p:cNvCxnSpPr>
              <p:nvPr/>
            </p:nvCxnSpPr>
            <p:spPr>
              <a:xfrm flipV="1">
                <a:off x="251504" y="-316361"/>
                <a:ext cx="0" cy="1098278"/>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10" name="Group 209">
              <a:extLst>
                <a:ext uri="{FF2B5EF4-FFF2-40B4-BE49-F238E27FC236}">
                  <a16:creationId xmlns:a16="http://schemas.microsoft.com/office/drawing/2014/main" xmlns="" id="{26911475-D62B-E449-96C7-6797282835C4}"/>
                </a:ext>
              </a:extLst>
            </p:cNvPr>
            <p:cNvGrpSpPr/>
            <p:nvPr/>
          </p:nvGrpSpPr>
          <p:grpSpPr>
            <a:xfrm>
              <a:off x="3319496" y="4718999"/>
              <a:ext cx="1336764" cy="2051616"/>
              <a:chOff x="155510" y="-318113"/>
              <a:chExt cx="1336764" cy="2051616"/>
            </a:xfrm>
            <a:noFill/>
          </p:grpSpPr>
          <p:sp>
            <p:nvSpPr>
              <p:cNvPr id="220" name="Rectangle 219">
                <a:extLst>
                  <a:ext uri="{FF2B5EF4-FFF2-40B4-BE49-F238E27FC236}">
                    <a16:creationId xmlns:a16="http://schemas.microsoft.com/office/drawing/2014/main" xmlns="" id="{2458CFA3-391E-F646-8299-AABE88B4CB21}"/>
                  </a:ext>
                </a:extLst>
              </p:cNvPr>
              <p:cNvSpPr/>
              <p:nvPr/>
            </p:nvSpPr>
            <p:spPr>
              <a:xfrm>
                <a:off x="155510" y="781916"/>
                <a:ext cx="1336764" cy="951587"/>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21" name="Straight Arrow Connector 220">
                <a:extLst>
                  <a:ext uri="{FF2B5EF4-FFF2-40B4-BE49-F238E27FC236}">
                    <a16:creationId xmlns:a16="http://schemas.microsoft.com/office/drawing/2014/main" xmlns="" id="{520F690E-E64F-2B41-A2FC-64667017F208}"/>
                  </a:ext>
                </a:extLst>
              </p:cNvPr>
              <p:cNvCxnSpPr>
                <a:cxnSpLocks/>
              </p:cNvCxnSpPr>
              <p:nvPr/>
            </p:nvCxnSpPr>
            <p:spPr>
              <a:xfrm flipV="1">
                <a:off x="587908" y="-318113"/>
                <a:ext cx="0" cy="1107786"/>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11" name="Group 210">
              <a:extLst>
                <a:ext uri="{FF2B5EF4-FFF2-40B4-BE49-F238E27FC236}">
                  <a16:creationId xmlns:a16="http://schemas.microsoft.com/office/drawing/2014/main" xmlns="" id="{305414BD-2C16-7E41-A1BD-9E2B0FC7656A}"/>
                </a:ext>
              </a:extLst>
            </p:cNvPr>
            <p:cNvGrpSpPr/>
            <p:nvPr/>
          </p:nvGrpSpPr>
          <p:grpSpPr>
            <a:xfrm>
              <a:off x="4050176" y="4530757"/>
              <a:ext cx="1541084" cy="1196412"/>
              <a:chOff x="293306" y="428215"/>
              <a:chExt cx="1541084" cy="1196412"/>
            </a:xfrm>
            <a:noFill/>
          </p:grpSpPr>
          <p:sp>
            <p:nvSpPr>
              <p:cNvPr id="218" name="Rectangle 217">
                <a:extLst>
                  <a:ext uri="{FF2B5EF4-FFF2-40B4-BE49-F238E27FC236}">
                    <a16:creationId xmlns:a16="http://schemas.microsoft.com/office/drawing/2014/main" xmlns="" id="{ACFE0266-6FB5-C34D-A327-E04B6F9EBF5F}"/>
                  </a:ext>
                </a:extLst>
              </p:cNvPr>
              <p:cNvSpPr/>
              <p:nvPr/>
            </p:nvSpPr>
            <p:spPr>
              <a:xfrm>
                <a:off x="293306" y="781916"/>
                <a:ext cx="1541084" cy="842711"/>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19" name="Straight Arrow Connector 218">
                <a:extLst>
                  <a:ext uri="{FF2B5EF4-FFF2-40B4-BE49-F238E27FC236}">
                    <a16:creationId xmlns:a16="http://schemas.microsoft.com/office/drawing/2014/main" xmlns="" id="{0E1234EE-45C8-E34C-A38E-EC91FB748060}"/>
                  </a:ext>
                </a:extLst>
              </p:cNvPr>
              <p:cNvCxnSpPr>
                <a:cxnSpLocks/>
              </p:cNvCxnSpPr>
              <p:nvPr/>
            </p:nvCxnSpPr>
            <p:spPr>
              <a:xfrm flipH="1" flipV="1">
                <a:off x="1171292" y="428215"/>
                <a:ext cx="1" cy="357344"/>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12" name="Group 211">
              <a:extLst>
                <a:ext uri="{FF2B5EF4-FFF2-40B4-BE49-F238E27FC236}">
                  <a16:creationId xmlns:a16="http://schemas.microsoft.com/office/drawing/2014/main" xmlns="" id="{9EA23304-2CF8-1E49-8233-6C3C3BD3440E}"/>
                </a:ext>
              </a:extLst>
            </p:cNvPr>
            <p:cNvGrpSpPr/>
            <p:nvPr/>
          </p:nvGrpSpPr>
          <p:grpSpPr>
            <a:xfrm>
              <a:off x="5830394" y="3914384"/>
              <a:ext cx="1188235" cy="1810432"/>
              <a:chOff x="155510" y="-174115"/>
              <a:chExt cx="1188235" cy="1907618"/>
            </a:xfrm>
            <a:noFill/>
          </p:grpSpPr>
          <p:sp>
            <p:nvSpPr>
              <p:cNvPr id="216" name="Rectangle 215">
                <a:extLst>
                  <a:ext uri="{FF2B5EF4-FFF2-40B4-BE49-F238E27FC236}">
                    <a16:creationId xmlns:a16="http://schemas.microsoft.com/office/drawing/2014/main" xmlns="" id="{555847F6-F11D-8147-A3DB-5EA5FDB3C39F}"/>
                  </a:ext>
                </a:extLst>
              </p:cNvPr>
              <p:cNvSpPr/>
              <p:nvPr/>
            </p:nvSpPr>
            <p:spPr>
              <a:xfrm>
                <a:off x="155510" y="851174"/>
                <a:ext cx="1188235" cy="882329"/>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17" name="Straight Arrow Connector 216">
                <a:extLst>
                  <a:ext uri="{FF2B5EF4-FFF2-40B4-BE49-F238E27FC236}">
                    <a16:creationId xmlns:a16="http://schemas.microsoft.com/office/drawing/2014/main" xmlns="" id="{229CD26D-19F5-FA41-B2E4-CB0203740FD7}"/>
                  </a:ext>
                </a:extLst>
              </p:cNvPr>
              <p:cNvCxnSpPr>
                <a:cxnSpLocks/>
              </p:cNvCxnSpPr>
              <p:nvPr/>
            </p:nvCxnSpPr>
            <p:spPr>
              <a:xfrm flipV="1">
                <a:off x="506628" y="-174115"/>
                <a:ext cx="0" cy="1019669"/>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13" name="Group 212">
              <a:extLst>
                <a:ext uri="{FF2B5EF4-FFF2-40B4-BE49-F238E27FC236}">
                  <a16:creationId xmlns:a16="http://schemas.microsoft.com/office/drawing/2014/main" xmlns="" id="{E57671B9-9BA1-A143-8331-01DCC202BEC1}"/>
                </a:ext>
              </a:extLst>
            </p:cNvPr>
            <p:cNvGrpSpPr/>
            <p:nvPr/>
          </p:nvGrpSpPr>
          <p:grpSpPr>
            <a:xfrm>
              <a:off x="6679954" y="3891198"/>
              <a:ext cx="2305567" cy="2827729"/>
              <a:chOff x="-875256" y="-1203102"/>
              <a:chExt cx="2305567" cy="2827729"/>
            </a:xfrm>
            <a:noFill/>
          </p:grpSpPr>
          <p:sp>
            <p:nvSpPr>
              <p:cNvPr id="214" name="Rectangle 213">
                <a:extLst>
                  <a:ext uri="{FF2B5EF4-FFF2-40B4-BE49-F238E27FC236}">
                    <a16:creationId xmlns:a16="http://schemas.microsoft.com/office/drawing/2014/main" xmlns="" id="{CB5937FF-B2B1-EC41-B2C2-799C8D7A0BC6}"/>
                  </a:ext>
                </a:extLst>
              </p:cNvPr>
              <p:cNvSpPr/>
              <p:nvPr/>
            </p:nvSpPr>
            <p:spPr>
              <a:xfrm>
                <a:off x="-875256" y="781916"/>
                <a:ext cx="2305567" cy="842711"/>
              </a:xfrm>
              <a:prstGeom prst="rect">
                <a:avLst/>
              </a:prstGeom>
              <a:grp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15" name="Straight Arrow Connector 214">
                <a:extLst>
                  <a:ext uri="{FF2B5EF4-FFF2-40B4-BE49-F238E27FC236}">
                    <a16:creationId xmlns:a16="http://schemas.microsoft.com/office/drawing/2014/main" xmlns="" id="{954779DF-478F-424A-96C3-B6FD19495C20}"/>
                  </a:ext>
                </a:extLst>
              </p:cNvPr>
              <p:cNvCxnSpPr>
                <a:cxnSpLocks/>
              </p:cNvCxnSpPr>
              <p:nvPr/>
            </p:nvCxnSpPr>
            <p:spPr>
              <a:xfrm flipH="1" flipV="1">
                <a:off x="1277265" y="-1203102"/>
                <a:ext cx="9986" cy="1991014"/>
              </a:xfrm>
              <a:prstGeom prst="straightConnector1">
                <a:avLst/>
              </a:prstGeom>
              <a:grpFill/>
              <a:ln w="15875">
                <a:solidFill>
                  <a:schemeClr val="accent5">
                    <a:lumMod val="60000"/>
                    <a:lumOff val="40000"/>
                  </a:schemeClr>
                </a:solidFill>
                <a:prstDash val="solid"/>
                <a:headEnd type="none" w="sm" len="sm"/>
                <a:tailEnd type="triangle" w="med" len="sm"/>
              </a:ln>
            </p:spPr>
            <p:style>
              <a:lnRef idx="1">
                <a:schemeClr val="accent1"/>
              </a:lnRef>
              <a:fillRef idx="0">
                <a:schemeClr val="accent1"/>
              </a:fillRef>
              <a:effectRef idx="0">
                <a:schemeClr val="accent1"/>
              </a:effectRef>
              <a:fontRef idx="minor">
                <a:schemeClr val="tx1"/>
              </a:fontRef>
            </p:style>
          </p:cxnSp>
        </p:grpSp>
      </p:grpSp>
      <p:sp>
        <p:nvSpPr>
          <p:cNvPr id="250" name="TextBox 249">
            <a:extLst>
              <a:ext uri="{FF2B5EF4-FFF2-40B4-BE49-F238E27FC236}">
                <a16:creationId xmlns:a16="http://schemas.microsoft.com/office/drawing/2014/main" xmlns="" id="{6BFED950-0B85-D54A-A9DB-F22939C0B764}"/>
              </a:ext>
            </a:extLst>
          </p:cNvPr>
          <p:cNvSpPr txBox="1"/>
          <p:nvPr/>
        </p:nvSpPr>
        <p:spPr>
          <a:xfrm>
            <a:off x="5132177" y="207167"/>
            <a:ext cx="1742173" cy="276999"/>
          </a:xfrm>
          <a:prstGeom prst="rect">
            <a:avLst/>
          </a:prstGeom>
          <a:noFill/>
        </p:spPr>
        <p:txBody>
          <a:bodyPr wrap="square" rtlCol="0">
            <a:spAutoFit/>
          </a:bodyPr>
          <a:lstStyle/>
          <a:p>
            <a:r>
              <a:rPr lang="en-US" sz="1200" dirty="0" err="1">
                <a:solidFill>
                  <a:prstClr val="white"/>
                </a:solidFill>
              </a:rPr>
              <a:t>klimaeinteraktiv.de</a:t>
            </a:r>
            <a:endParaRPr lang="en-US" sz="1200" dirty="0">
              <a:solidFill>
                <a:prstClr val="white"/>
              </a:solidFill>
            </a:endParaRPr>
          </a:p>
        </p:txBody>
      </p:sp>
      <p:sp>
        <p:nvSpPr>
          <p:cNvPr id="251" name="Rectangle 250">
            <a:extLst>
              <a:ext uri="{FF2B5EF4-FFF2-40B4-BE49-F238E27FC236}">
                <a16:creationId xmlns:a16="http://schemas.microsoft.com/office/drawing/2014/main" xmlns="" id="{F8684B54-BE6A-C64B-A0B3-141708820398}"/>
              </a:ext>
            </a:extLst>
          </p:cNvPr>
          <p:cNvSpPr/>
          <p:nvPr/>
        </p:nvSpPr>
        <p:spPr>
          <a:xfrm>
            <a:off x="1227287" y="0"/>
            <a:ext cx="9231946" cy="68580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6" name="Picture 125">
            <a:extLst>
              <a:ext uri="{FF2B5EF4-FFF2-40B4-BE49-F238E27FC236}">
                <a16:creationId xmlns:a16="http://schemas.microsoft.com/office/drawing/2014/main" xmlns="" id="{E3D8C6B6-D78B-A84A-9D25-17A4D81C8A02}"/>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10472738" y="6140871"/>
            <a:ext cx="1523999" cy="573592"/>
          </a:xfrm>
          <a:prstGeom prst="rect">
            <a:avLst/>
          </a:prstGeom>
        </p:spPr>
      </p:pic>
    </p:spTree>
    <p:extLst>
      <p:ext uri="{BB962C8B-B14F-4D97-AF65-F5344CB8AC3E}">
        <p14:creationId xmlns:p14="http://schemas.microsoft.com/office/powerpoint/2010/main" val="100309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939857C8-9ED5-4EDA-9F4E-E6AF6D61D133}"/>
              </a:ext>
            </a:extLst>
          </p:cNvPr>
          <p:cNvSpPr txBox="1">
            <a:spLocks/>
          </p:cNvSpPr>
          <p:nvPr/>
        </p:nvSpPr>
        <p:spPr>
          <a:xfrm>
            <a:off x="638537" y="1332656"/>
            <a:ext cx="10914926" cy="474617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2" pitchFamily="18" charset="2"/>
              <a:buChar char=""/>
              <a:defRPr sz="2800" kern="1200">
                <a:solidFill>
                  <a:srgbClr val="FFFFFF"/>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rgbClr val="0C4E8B"/>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rgbClr val="0C4E8B"/>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rgbClr val="0C4E8B"/>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rgbClr val="0C4E8B"/>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514350" indent="-514350">
              <a:buFont typeface="+mj-lt"/>
              <a:buAutoNum type="arabicPeriod"/>
            </a:pPr>
            <a:r>
              <a:rPr lang="en-US" sz="2600" dirty="0">
                <a:latin typeface="Helvetica" pitchFamily="2" charset="0"/>
              </a:rPr>
              <a:t>Pause </a:t>
            </a:r>
            <a:r>
              <a:rPr lang="en-US" sz="2600" dirty="0" err="1">
                <a:latin typeface="Helvetica" pitchFamily="2" charset="0"/>
              </a:rPr>
              <a:t>für</a:t>
            </a:r>
            <a:r>
              <a:rPr lang="en-US" sz="2600" dirty="0">
                <a:latin typeface="Helvetica" pitchFamily="2" charset="0"/>
              </a:rPr>
              <a:t> </a:t>
            </a:r>
            <a:r>
              <a:rPr lang="en-US" sz="2600" dirty="0" err="1" smtClean="0">
                <a:latin typeface="Helvetica" pitchFamily="2" charset="0"/>
              </a:rPr>
              <a:t>Teamsitzungen</a:t>
            </a:r>
            <a:r>
              <a:rPr lang="en-US" sz="2600" dirty="0" smtClean="0">
                <a:latin typeface="Helvetica" pitchFamily="2" charset="0"/>
              </a:rPr>
              <a:t> </a:t>
            </a:r>
            <a:r>
              <a:rPr lang="en-US" sz="2600" dirty="0" err="1" smtClean="0">
                <a:latin typeface="Helvetica" pitchFamily="2" charset="0"/>
              </a:rPr>
              <a:t>zur</a:t>
            </a:r>
            <a:r>
              <a:rPr lang="en-US" sz="2600" dirty="0" smtClean="0">
                <a:latin typeface="Helvetica" pitchFamily="2" charset="0"/>
              </a:rPr>
              <a:t> </a:t>
            </a:r>
            <a:r>
              <a:rPr lang="en-US" sz="2600" dirty="0" err="1" smtClean="0">
                <a:latin typeface="Helvetica" pitchFamily="2" charset="0"/>
              </a:rPr>
              <a:t>Vorbereitung</a:t>
            </a:r>
            <a:r>
              <a:rPr lang="en-US" sz="2600" dirty="0">
                <a:latin typeface="Helvetica" pitchFamily="2" charset="0"/>
              </a:rPr>
              <a:t> der </a:t>
            </a:r>
            <a:r>
              <a:rPr lang="en-US" sz="2600" dirty="0" err="1">
                <a:latin typeface="Helvetica" pitchFamily="2" charset="0"/>
              </a:rPr>
              <a:t>Runde</a:t>
            </a:r>
            <a:r>
              <a:rPr lang="en-US" sz="2600" dirty="0">
                <a:latin typeface="Helvetica" pitchFamily="2" charset="0"/>
              </a:rPr>
              <a:t> 1</a:t>
            </a:r>
          </a:p>
          <a:p>
            <a:pPr marL="514350" indent="-514350">
              <a:buFont typeface="+mj-lt"/>
              <a:buAutoNum type="arabicPeriod"/>
            </a:pPr>
            <a:r>
              <a:rPr lang="en-US" sz="2600" dirty="0">
                <a:latin typeface="Helvetica" pitchFamily="2" charset="0"/>
              </a:rPr>
              <a:t>Jedes Team schickt einen Delegierten, der eine 2-minütige Rede hält, um </a:t>
            </a:r>
            <a:r>
              <a:rPr lang="en-US" sz="2600" u="sng" dirty="0">
                <a:latin typeface="Helvetica" pitchFamily="2" charset="0"/>
              </a:rPr>
              <a:t>eine Aktion pro Runde </a:t>
            </a:r>
            <a:r>
              <a:rPr lang="en-US" sz="2600" dirty="0">
                <a:latin typeface="Helvetica" pitchFamily="2" charset="0"/>
              </a:rPr>
              <a:t>vorzuschlagen. Sie können Folgendes vorschlagen:</a:t>
            </a:r>
          </a:p>
          <a:p>
            <a:pPr lvl="2"/>
            <a:r>
              <a:rPr lang="en-US" sz="2400" b="1" dirty="0">
                <a:solidFill>
                  <a:srgbClr val="F5B943"/>
                </a:solidFill>
                <a:latin typeface="Helvetica" pitchFamily="2" charset="0"/>
              </a:rPr>
              <a:t>Eine neue Lösung hinzufügen </a:t>
            </a:r>
            <a:r>
              <a:rPr lang="en-US" sz="2400" dirty="0">
                <a:solidFill>
                  <a:schemeClr val="bg1"/>
                </a:solidFill>
                <a:latin typeface="Helvetica Light" panose="020B0403020202020204" pitchFamily="34" charset="0"/>
              </a:rPr>
              <a:t>- ODER -</a:t>
            </a:r>
          </a:p>
          <a:p>
            <a:pPr lvl="2"/>
            <a:r>
              <a:rPr lang="en-US" sz="2400" b="1" dirty="0">
                <a:solidFill>
                  <a:srgbClr val="F5B943"/>
                </a:solidFill>
                <a:latin typeface="Helvetica" pitchFamily="2" charset="0"/>
              </a:rPr>
              <a:t>Eine vorherige Aktion rückgängig machen</a:t>
            </a:r>
            <a:endParaRPr lang="en-US" sz="2400" dirty="0">
              <a:latin typeface="Helvetica Light" panose="020B0403020202020204" pitchFamily="34" charset="0"/>
            </a:endParaRPr>
          </a:p>
          <a:p>
            <a:pPr marL="514350" indent="-514350">
              <a:buFont typeface="+mj-lt"/>
              <a:buAutoNum type="arabicPeriod"/>
            </a:pPr>
            <a:r>
              <a:rPr lang="en-US" sz="2600" dirty="0">
                <a:latin typeface="Helvetica" pitchFamily="2" charset="0"/>
              </a:rPr>
              <a:t>Wir werden jede Aktion in </a:t>
            </a:r>
            <a:r>
              <a:rPr lang="en-US" sz="2600" dirty="0" err="1">
                <a:latin typeface="Helvetica" pitchFamily="2" charset="0"/>
              </a:rPr>
              <a:t>En-ROADS </a:t>
            </a:r>
            <a:r>
              <a:rPr lang="en-US" sz="2600" dirty="0">
                <a:latin typeface="Helvetica" pitchFamily="2" charset="0"/>
              </a:rPr>
              <a:t>eingeben und die Ergebnisse gemeinsam auswerten. Diese Runde ist beendet, wenn jedes Team eine Lösung angeboten hat.</a:t>
            </a:r>
          </a:p>
          <a:p>
            <a:pPr marL="514350" indent="-514350">
              <a:buFont typeface="+mj-lt"/>
              <a:buAutoNum type="arabicPeriod"/>
            </a:pPr>
            <a:r>
              <a:rPr lang="en-US" sz="2600" dirty="0">
                <a:latin typeface="Helvetica" pitchFamily="2" charset="0"/>
              </a:rPr>
              <a:t>Plenarrunden enden, wenn wir unsere Klimaziele erreichen oder die Zeit abgelaufen ist.</a:t>
            </a:r>
          </a:p>
          <a:p>
            <a:pPr marL="0" indent="0">
              <a:buNone/>
            </a:pPr>
            <a:endParaRPr lang="en-US" sz="2600" dirty="0">
              <a:latin typeface="Helvetica Light" panose="020B0403020202020204" pitchFamily="34" charset="0"/>
            </a:endParaRPr>
          </a:p>
        </p:txBody>
      </p:sp>
      <p:sp>
        <p:nvSpPr>
          <p:cNvPr id="4" name="Shape 133">
            <a:extLst>
              <a:ext uri="{FF2B5EF4-FFF2-40B4-BE49-F238E27FC236}">
                <a16:creationId xmlns="" xmlns:a16="http://schemas.microsoft.com/office/drawing/2014/main" id="{7D050E3A-AF21-41D5-9E0F-CBE51A9D4E41}"/>
              </a:ext>
            </a:extLst>
          </p:cNvPr>
          <p:cNvSpPr txBox="1"/>
          <p:nvPr/>
        </p:nvSpPr>
        <p:spPr>
          <a:xfrm>
            <a:off x="1524000" y="642681"/>
            <a:ext cx="9144000" cy="857400"/>
          </a:xfrm>
          <a:prstGeom prst="rect">
            <a:avLst/>
          </a:prstGeom>
          <a:noFill/>
          <a:ln>
            <a:noFill/>
          </a:ln>
        </p:spPr>
        <p:txBody>
          <a:bodyPr spcFirstLastPara="1" wrap="square" lIns="91425" tIns="45700" rIns="91425" bIns="45700" anchor="t" anchorCtr="0">
            <a:noAutofit/>
          </a:bodyPr>
          <a:lstStyle/>
          <a:p>
            <a:pPr algn="ctr">
              <a:lnSpc>
                <a:spcPct val="90000"/>
              </a:lnSpc>
              <a:buClr>
                <a:srgbClr val="1E4E79"/>
              </a:buClr>
              <a:buSzPts val="4400"/>
            </a:pPr>
            <a:r>
              <a:rPr lang="en-US" sz="4400" b="1" dirty="0">
                <a:solidFill>
                  <a:srgbClr val="FFC000"/>
                </a:solidFill>
                <a:latin typeface="Helvetica" pitchFamily="2" charset="0"/>
                <a:ea typeface="Calibri"/>
                <a:cs typeface="Calibri"/>
                <a:sym typeface="Calibri"/>
              </a:rPr>
              <a:t>Gesamtprozess</a:t>
            </a:r>
            <a:endParaRPr sz="4400" b="1" dirty="0">
              <a:solidFill>
                <a:srgbClr val="FFC000"/>
              </a:solidFill>
              <a:latin typeface="Helvetica" pitchFamily="2" charset="0"/>
              <a:ea typeface="Calibri"/>
              <a:cs typeface="Calibri"/>
              <a:sym typeface="Calibri"/>
            </a:endParaRPr>
          </a:p>
        </p:txBody>
      </p:sp>
      <p:pic>
        <p:nvPicPr>
          <p:cNvPr id="6" name="Content Placeholder 6">
            <a:extLst>
              <a:ext uri="{FF2B5EF4-FFF2-40B4-BE49-F238E27FC236}">
                <a16:creationId xmlns="" xmlns:a16="http://schemas.microsoft.com/office/drawing/2014/main" id="{804FDACC-84A7-B449-B94C-300D75F1863D}"/>
              </a:ext>
            </a:extLst>
          </p:cNvPr>
          <p:cNvPicPr>
            <a:picLocks noChangeAspect="1"/>
          </p:cNvPicPr>
          <p:nvPr/>
        </p:nvPicPr>
        <p:blipFill>
          <a:blip r:embed="rId3"/>
          <a:stretch>
            <a:fillRect/>
          </a:stretch>
        </p:blipFill>
        <p:spPr>
          <a:xfrm>
            <a:off x="10472738" y="6157059"/>
            <a:ext cx="1523999" cy="574463"/>
          </a:xfrm>
          <a:prstGeom prst="rect">
            <a:avLst/>
          </a:prstGeom>
        </p:spPr>
      </p:pic>
    </p:spTree>
    <p:extLst>
      <p:ext uri="{BB962C8B-B14F-4D97-AF65-F5344CB8AC3E}">
        <p14:creationId xmlns:p14="http://schemas.microsoft.com/office/powerpoint/2010/main" val="3637591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753659" y="1717140"/>
            <a:ext cx="10684682" cy="4214737"/>
          </a:xfrm>
        </p:spPr>
        <p:txBody>
          <a:bodyPr>
            <a:noAutofit/>
          </a:bodyPr>
          <a:lstStyle/>
          <a:p>
            <a:pPr marL="0" indent="0">
              <a:buNone/>
            </a:pPr>
            <a:r>
              <a:rPr lang="en-US" sz="2600" dirty="0"/>
              <a:t>1. Beginnen Sie damit, sich das En-ROADS-Bedienfeld anzusehen. Versuchen Sie, die 2-3 Aktionen einzukreisen, die Sie am stärksten unterstützen bzw. ablehnen </a:t>
            </a:r>
          </a:p>
          <a:p>
            <a:pPr marL="1200150" lvl="2" indent="-514350" algn="l">
              <a:buFont typeface="Arial" panose="020B0604020202020204" pitchFamily="34" charset="0"/>
              <a:buChar char="•"/>
            </a:pPr>
            <a:r>
              <a:rPr lang="en-US" sz="2200" dirty="0">
                <a:solidFill>
                  <a:schemeClr val="bg1"/>
                </a:solidFill>
                <a:latin typeface="Helvetica Light" panose="020B0403020202020204" pitchFamily="34" charset="0"/>
              </a:rPr>
              <a:t>Eine "</a:t>
            </a:r>
            <a:r>
              <a:rPr lang="en-US" sz="2200" dirty="0">
                <a:solidFill>
                  <a:srgbClr val="FFC84B"/>
                </a:solidFill>
                <a:latin typeface="Helvetica Light" panose="020B0403020202020204" pitchFamily="34" charset="0"/>
              </a:rPr>
              <a:t>Aktion</a:t>
            </a:r>
            <a:r>
              <a:rPr lang="en-US" sz="2200" dirty="0">
                <a:solidFill>
                  <a:schemeClr val="bg1"/>
                </a:solidFill>
                <a:latin typeface="Helvetica Light" panose="020B0403020202020204" pitchFamily="34" charset="0"/>
              </a:rPr>
              <a:t>" ist jede Änderung an einem der 18 Hebel in </a:t>
            </a:r>
            <a:r>
              <a:rPr lang="en-US" sz="2200" dirty="0" err="1">
                <a:solidFill>
                  <a:schemeClr val="bg1"/>
                </a:solidFill>
                <a:latin typeface="Helvetica Light" panose="020B0403020202020204" pitchFamily="34" charset="0"/>
              </a:rPr>
              <a:t>En-ROADS</a:t>
            </a:r>
          </a:p>
          <a:p>
            <a:pPr marL="0" indent="0">
              <a:lnSpc>
                <a:spcPct val="160000"/>
              </a:lnSpc>
              <a:spcAft>
                <a:spcPts val="600"/>
              </a:spcAft>
              <a:buNone/>
            </a:pPr>
            <a:r>
              <a:rPr lang="en-US" sz="2600" dirty="0"/>
              <a:t>2. Sprechen Sie mit Ihrem Team, um Ihre Gesamtstrategie zu bilden</a:t>
            </a:r>
            <a:endParaRPr lang="en-US" altLang="en-US" sz="2600" i="1" dirty="0">
              <a:solidFill>
                <a:srgbClr val="FFC84B"/>
              </a:solidFill>
            </a:endParaRPr>
          </a:p>
          <a:p>
            <a:pPr marL="0" indent="0">
              <a:lnSpc>
                <a:spcPct val="110000"/>
              </a:lnSpc>
              <a:buNone/>
            </a:pPr>
            <a:r>
              <a:rPr lang="en-US" sz="2600" dirty="0"/>
              <a:t>3. Diskutieren Sie mit Ihrem Team, um eine Vereinbarung über Ihre erste Aktion zu treffen, einschließlich Details - z. B. Grad der Veränderung, Startjahr</a:t>
            </a:r>
          </a:p>
          <a:p>
            <a:pPr marL="0" indent="0">
              <a:lnSpc>
                <a:spcPct val="110000"/>
              </a:lnSpc>
              <a:buNone/>
            </a:pPr>
            <a:r>
              <a:rPr lang="en-US" sz="2600" dirty="0"/>
              <a:t>4. Wählen Sie Ihren Delegierten und bereiten Sie eine 2-minütige Rede vor</a:t>
            </a:r>
            <a:endParaRPr lang="en-US" altLang="en-US" sz="2600" dirty="0">
              <a:solidFill>
                <a:schemeClr val="tx1"/>
              </a:solidFill>
            </a:endParaRPr>
          </a:p>
          <a:p>
            <a:pPr marL="0" indent="0">
              <a:buNone/>
            </a:pPr>
            <a:r>
              <a:rPr lang="en-US" sz="2600" dirty="0">
                <a:solidFill>
                  <a:schemeClr val="tx1"/>
                </a:solidFill>
              </a:rPr>
              <a:t> </a:t>
            </a:r>
          </a:p>
        </p:txBody>
      </p:sp>
      <p:sp>
        <p:nvSpPr>
          <p:cNvPr id="6" name="Shape 133">
            <a:extLst>
              <a:ext uri="{FF2B5EF4-FFF2-40B4-BE49-F238E27FC236}">
                <a16:creationId xmlns="" xmlns:a16="http://schemas.microsoft.com/office/drawing/2014/main" id="{FC7FCB4E-08A1-4ABC-840A-90EA4E6E7CA6}"/>
              </a:ext>
            </a:extLst>
          </p:cNvPr>
          <p:cNvSpPr txBox="1"/>
          <p:nvPr/>
        </p:nvSpPr>
        <p:spPr>
          <a:xfrm>
            <a:off x="1524000" y="478569"/>
            <a:ext cx="9144000" cy="857400"/>
          </a:xfrm>
          <a:prstGeom prst="rect">
            <a:avLst/>
          </a:prstGeom>
          <a:noFill/>
          <a:ln>
            <a:noFill/>
          </a:ln>
        </p:spPr>
        <p:txBody>
          <a:bodyPr spcFirstLastPara="1" wrap="square" lIns="91425" tIns="45700" rIns="91425" bIns="45700" anchor="t" anchorCtr="0">
            <a:noAutofit/>
          </a:bodyPr>
          <a:lstStyle/>
          <a:p>
            <a:pPr algn="ctr">
              <a:lnSpc>
                <a:spcPct val="90000"/>
              </a:lnSpc>
              <a:buClr>
                <a:srgbClr val="1E4E79"/>
              </a:buClr>
              <a:buSzPts val="4400"/>
            </a:pPr>
            <a:r>
              <a:rPr lang="en-US" sz="4400" b="1" dirty="0">
                <a:solidFill>
                  <a:srgbClr val="FFC000"/>
                </a:solidFill>
                <a:latin typeface="Helvetica" pitchFamily="2" charset="0"/>
                <a:ea typeface="Calibri"/>
                <a:cs typeface="Calibri"/>
                <a:sym typeface="Calibri"/>
              </a:rPr>
              <a:t>Runde 1 Teambesprechung</a:t>
            </a:r>
          </a:p>
          <a:p>
            <a:pPr algn="ctr">
              <a:lnSpc>
                <a:spcPct val="90000"/>
              </a:lnSpc>
              <a:buClr>
                <a:srgbClr val="1E4E79"/>
              </a:buClr>
              <a:buSzPts val="4400"/>
            </a:pPr>
            <a:r>
              <a:rPr lang="en-US" sz="2200" b="1" dirty="0">
                <a:solidFill>
                  <a:srgbClr val="FFC000"/>
                </a:solidFill>
                <a:latin typeface="Helvetica" pitchFamily="2" charset="0"/>
                <a:ea typeface="Calibri"/>
                <a:cs typeface="Calibri"/>
                <a:sym typeface="Calibri"/>
              </a:rPr>
              <a:t>(10-15 Minuten)</a:t>
            </a:r>
            <a:endParaRPr sz="2200" b="1" dirty="0">
              <a:solidFill>
                <a:srgbClr val="FFC000"/>
              </a:solidFill>
              <a:latin typeface="Helvetica" pitchFamily="2" charset="0"/>
              <a:ea typeface="Calibri"/>
              <a:cs typeface="Calibri"/>
              <a:sym typeface="Calibri"/>
            </a:endParaRPr>
          </a:p>
        </p:txBody>
      </p:sp>
      <p:pic>
        <p:nvPicPr>
          <p:cNvPr id="4" name="Content Placeholder 6">
            <a:extLst>
              <a:ext uri="{FF2B5EF4-FFF2-40B4-BE49-F238E27FC236}">
                <a16:creationId xmlns="" xmlns:a16="http://schemas.microsoft.com/office/drawing/2014/main" id="{9865F41F-4471-184A-909B-3C21D522D396}"/>
              </a:ext>
            </a:extLst>
          </p:cNvPr>
          <p:cNvPicPr>
            <a:picLocks noChangeAspect="1"/>
          </p:cNvPicPr>
          <p:nvPr/>
        </p:nvPicPr>
        <p:blipFill>
          <a:blip r:embed="rId3"/>
          <a:stretch>
            <a:fillRect/>
          </a:stretch>
        </p:blipFill>
        <p:spPr>
          <a:xfrm>
            <a:off x="10472738" y="6157059"/>
            <a:ext cx="1523999" cy="574463"/>
          </a:xfrm>
          <a:prstGeom prst="rect">
            <a:avLst/>
          </a:prstGeom>
        </p:spPr>
      </p:pic>
    </p:spTree>
    <p:extLst>
      <p:ext uri="{BB962C8B-B14F-4D97-AF65-F5344CB8AC3E}">
        <p14:creationId xmlns:p14="http://schemas.microsoft.com/office/powerpoint/2010/main" val="747013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0A57874F-E737-EE43-8C21-97FDF78890FD}"/>
              </a:ext>
            </a:extLst>
          </p:cNvPr>
          <p:cNvSpPr/>
          <p:nvPr/>
        </p:nvSpPr>
        <p:spPr>
          <a:xfrm>
            <a:off x="753659" y="1561947"/>
            <a:ext cx="10406710" cy="4459362"/>
          </a:xfrm>
          <a:prstGeom prst="rect">
            <a:avLst/>
          </a:prstGeom>
        </p:spPr>
        <p:txBody>
          <a:bodyPr wrap="square">
            <a:spAutoFit/>
          </a:bodyPr>
          <a:lstStyle/>
          <a:p>
            <a:pPr marL="342900" indent="-342900">
              <a:lnSpc>
                <a:spcPct val="120000"/>
              </a:lnSpc>
              <a:buFont typeface="Arial" panose="020B0604020202020204" pitchFamily="34" charset="0"/>
              <a:buChar char="•"/>
            </a:pPr>
            <a:r>
              <a:rPr lang="en-US" sz="3000" dirty="0">
                <a:solidFill>
                  <a:schemeClr val="bg1"/>
                </a:solidFill>
              </a:rPr>
              <a:t>Berücksichtigen Sie bei jedem Vorschlag diese Fragen:</a:t>
            </a:r>
          </a:p>
          <a:p>
            <a:pPr lvl="2">
              <a:lnSpc>
                <a:spcPct val="120000"/>
              </a:lnSpc>
            </a:pPr>
            <a:r>
              <a:rPr lang="en-US" altLang="en-US" sz="2600" i="1" dirty="0">
                <a:solidFill>
                  <a:srgbClr val="FFC000"/>
                </a:solidFill>
                <a:latin typeface="Helvetica Light Oblique" panose="020B0403020202020204" pitchFamily="34" charset="0"/>
              </a:rPr>
              <a:t>Was sind </a:t>
            </a:r>
            <a:r>
              <a:rPr lang="en-US" altLang="en-US" sz="2600" i="1" dirty="0" err="1">
                <a:solidFill>
                  <a:srgbClr val="FFC000"/>
                </a:solidFill>
                <a:latin typeface="Helvetica Light Oblique" panose="020B0403020202020204" pitchFamily="34" charset="0"/>
              </a:rPr>
              <a:t>Ihre</a:t>
            </a:r>
            <a:r>
              <a:rPr lang="en-US" altLang="en-US" sz="2600" i="1" dirty="0">
                <a:solidFill>
                  <a:srgbClr val="FFC000"/>
                </a:solidFill>
                <a:latin typeface="Helvetica Light Oblique" panose="020B0403020202020204" pitchFamily="34" charset="0"/>
              </a:rPr>
              <a:t> </a:t>
            </a:r>
            <a:r>
              <a:rPr lang="en-US" altLang="en-US" sz="2600" i="1" dirty="0" err="1" smtClean="0">
                <a:solidFill>
                  <a:srgbClr val="FFC000"/>
                </a:solidFill>
                <a:latin typeface="Helvetica Light Oblique" panose="020B0403020202020204" pitchFamily="34" charset="0"/>
              </a:rPr>
              <a:t>vorrangigen</a:t>
            </a:r>
            <a:r>
              <a:rPr lang="en-US" altLang="en-US" sz="2600" i="1" dirty="0" smtClean="0">
                <a:solidFill>
                  <a:srgbClr val="FFC000"/>
                </a:solidFill>
                <a:latin typeface="Helvetica Light Oblique" panose="020B0403020202020204" pitchFamily="34" charset="0"/>
              </a:rPr>
              <a:t> </a:t>
            </a:r>
            <a:r>
              <a:rPr lang="en-US" altLang="en-US" sz="2600" i="1" dirty="0" err="1" smtClean="0">
                <a:solidFill>
                  <a:srgbClr val="FFC000"/>
                </a:solidFill>
                <a:latin typeface="Helvetica Light Oblique" panose="020B0403020202020204" pitchFamily="34" charset="0"/>
              </a:rPr>
              <a:t>Interessen</a:t>
            </a:r>
            <a:r>
              <a:rPr lang="en-US" altLang="en-US" sz="2600" i="1" dirty="0">
                <a:solidFill>
                  <a:srgbClr val="FFC000"/>
                </a:solidFill>
                <a:latin typeface="Helvetica Light Oblique" panose="020B0403020202020204" pitchFamily="34" charset="0"/>
              </a:rPr>
              <a:t>? </a:t>
            </a:r>
            <a:br>
              <a:rPr lang="en-US" altLang="en-US" sz="2600" i="1" dirty="0">
                <a:solidFill>
                  <a:srgbClr val="FFC000"/>
                </a:solidFill>
                <a:latin typeface="Helvetica Light Oblique" panose="020B0403020202020204" pitchFamily="34" charset="0"/>
              </a:rPr>
            </a:br>
            <a:r>
              <a:rPr lang="en-US" altLang="en-US" sz="2600" i="1" dirty="0">
                <a:solidFill>
                  <a:srgbClr val="FFC000"/>
                </a:solidFill>
                <a:latin typeface="Helvetica Light Oblique" panose="020B0403020202020204" pitchFamily="34" charset="0"/>
              </a:rPr>
              <a:t>Was ist politisch machbar?</a:t>
            </a:r>
            <a:br>
              <a:rPr lang="en-US" altLang="en-US" sz="2600" i="1" dirty="0">
                <a:solidFill>
                  <a:srgbClr val="FFC000"/>
                </a:solidFill>
                <a:latin typeface="Helvetica Light Oblique" panose="020B0403020202020204" pitchFamily="34" charset="0"/>
              </a:rPr>
            </a:br>
            <a:r>
              <a:rPr lang="en-US" altLang="en-US" sz="2600" i="1" dirty="0">
                <a:solidFill>
                  <a:srgbClr val="FFC000"/>
                </a:solidFill>
                <a:latin typeface="Helvetica Light Oblique" panose="020B0403020202020204" pitchFamily="34" charset="0"/>
              </a:rPr>
              <a:t>Was brauchen Sie von den anderen Gruppen? </a:t>
            </a:r>
            <a:br>
              <a:rPr lang="en-US" altLang="en-US" sz="2600" i="1" dirty="0">
                <a:solidFill>
                  <a:srgbClr val="FFC000"/>
                </a:solidFill>
                <a:latin typeface="Helvetica Light Oblique" panose="020B0403020202020204" pitchFamily="34" charset="0"/>
              </a:rPr>
            </a:br>
            <a:r>
              <a:rPr lang="en-US" altLang="en-US" sz="2600" i="1" dirty="0">
                <a:solidFill>
                  <a:srgbClr val="FFC000"/>
                </a:solidFill>
                <a:latin typeface="Helvetica Light Oblique" panose="020B0403020202020204" pitchFamily="34" charset="0"/>
              </a:rPr>
              <a:t>Was können Sie ihnen anbieten?</a:t>
            </a:r>
          </a:p>
          <a:p>
            <a:pPr lvl="2">
              <a:lnSpc>
                <a:spcPct val="120000"/>
              </a:lnSpc>
            </a:pPr>
            <a:r>
              <a:rPr lang="en-US" sz="2600" i="1" dirty="0">
                <a:solidFill>
                  <a:srgbClr val="FFC000"/>
                </a:solidFill>
                <a:latin typeface="Helvetica Light Oblique" panose="020B0403020202020204" pitchFamily="34" charset="0"/>
              </a:rPr>
              <a:t>Was ist ein kurzfristiger Zusatznutzen Ihres Vorschlags?</a:t>
            </a:r>
          </a:p>
          <a:p>
            <a:pPr lvl="2">
              <a:lnSpc>
                <a:spcPct val="120000"/>
              </a:lnSpc>
            </a:pPr>
            <a:r>
              <a:rPr lang="en-US" sz="2600" i="1" dirty="0">
                <a:solidFill>
                  <a:srgbClr val="FFC000"/>
                </a:solidFill>
                <a:latin typeface="Helvetica Light Oblique" panose="020B0403020202020204" pitchFamily="34" charset="0"/>
              </a:rPr>
              <a:t>Wie können Sie mehr als ein Problem mit </a:t>
            </a:r>
            <a:r>
              <a:rPr lang="en-US" sz="2600" i="1" dirty="0" err="1">
                <a:solidFill>
                  <a:srgbClr val="FFC000"/>
                </a:solidFill>
                <a:latin typeface="Helvetica Light Oblique" panose="020B0403020202020204" pitchFamily="34" charset="0"/>
              </a:rPr>
              <a:t>einer</a:t>
            </a:r>
            <a:r>
              <a:rPr lang="en-US" sz="2600" i="1" dirty="0">
                <a:solidFill>
                  <a:srgbClr val="FFC000"/>
                </a:solidFill>
                <a:latin typeface="Helvetica Light Oblique" panose="020B0403020202020204" pitchFamily="34" charset="0"/>
              </a:rPr>
              <a:t> </a:t>
            </a:r>
            <a:r>
              <a:rPr lang="en-US" sz="2600" i="1" dirty="0" err="1" smtClean="0">
                <a:solidFill>
                  <a:srgbClr val="FFC000"/>
                </a:solidFill>
                <a:latin typeface="Helvetica Light Oblique" panose="020B0403020202020204" pitchFamily="34" charset="0"/>
              </a:rPr>
              <a:t>Akltion</a:t>
            </a:r>
            <a:r>
              <a:rPr lang="en-US" sz="2600" i="1" dirty="0" smtClean="0">
                <a:solidFill>
                  <a:srgbClr val="FFC000"/>
                </a:solidFill>
                <a:latin typeface="Helvetica Light Oblique" panose="020B0403020202020204" pitchFamily="34" charset="0"/>
              </a:rPr>
              <a:t> </a:t>
            </a:r>
            <a:r>
              <a:rPr lang="en-US" sz="2600" i="1" dirty="0" err="1" smtClean="0">
                <a:solidFill>
                  <a:srgbClr val="FFC000"/>
                </a:solidFill>
                <a:latin typeface="Helvetica Light Oblique" panose="020B0403020202020204" pitchFamily="34" charset="0"/>
              </a:rPr>
              <a:t>lösen</a:t>
            </a:r>
            <a:r>
              <a:rPr lang="en-US" sz="2600" i="1" dirty="0">
                <a:solidFill>
                  <a:srgbClr val="FFC000"/>
                </a:solidFill>
                <a:latin typeface="Helvetica Light Oblique" panose="020B0403020202020204" pitchFamily="34" charset="0"/>
              </a:rPr>
              <a:t>?</a:t>
            </a:r>
            <a:br>
              <a:rPr lang="en-US" sz="2600" i="1" dirty="0">
                <a:solidFill>
                  <a:srgbClr val="FFC000"/>
                </a:solidFill>
                <a:latin typeface="Helvetica Light Oblique" panose="020B0403020202020204" pitchFamily="34" charset="0"/>
              </a:rPr>
            </a:br>
            <a:r>
              <a:rPr lang="en-US" sz="2600" i="1" dirty="0">
                <a:solidFill>
                  <a:srgbClr val="FFC000"/>
                </a:solidFill>
                <a:latin typeface="Helvetica Light Oblique" panose="020B0403020202020204" pitchFamily="34" charset="0"/>
              </a:rPr>
              <a:t>Wie stellen Sie sicher, dass gefährdete Gemeinschaften nicht unverhältnismäßig stark von Ihrem Vorschlag betroffen sind?</a:t>
            </a:r>
          </a:p>
        </p:txBody>
      </p:sp>
      <p:sp>
        <p:nvSpPr>
          <p:cNvPr id="13" name="Shape 133">
            <a:extLst>
              <a:ext uri="{FF2B5EF4-FFF2-40B4-BE49-F238E27FC236}">
                <a16:creationId xmlns="" xmlns:a16="http://schemas.microsoft.com/office/drawing/2014/main" id="{AF500E77-290B-334F-81A6-8DE2E7F5F2A0}"/>
              </a:ext>
            </a:extLst>
          </p:cNvPr>
          <p:cNvSpPr txBox="1"/>
          <p:nvPr/>
        </p:nvSpPr>
        <p:spPr>
          <a:xfrm>
            <a:off x="1524000" y="478569"/>
            <a:ext cx="9144000" cy="857400"/>
          </a:xfrm>
          <a:prstGeom prst="rect">
            <a:avLst/>
          </a:prstGeom>
          <a:noFill/>
          <a:ln>
            <a:noFill/>
          </a:ln>
        </p:spPr>
        <p:txBody>
          <a:bodyPr spcFirstLastPara="1" wrap="square" lIns="91425" tIns="45700" rIns="91425" bIns="45700" anchor="t" anchorCtr="0">
            <a:noAutofit/>
          </a:bodyPr>
          <a:lstStyle/>
          <a:p>
            <a:pPr algn="ctr">
              <a:lnSpc>
                <a:spcPct val="90000"/>
              </a:lnSpc>
              <a:buClr>
                <a:srgbClr val="1E4E79"/>
              </a:buClr>
              <a:buSzPts val="4400"/>
            </a:pPr>
            <a:r>
              <a:rPr lang="en-US" sz="4400" b="1" dirty="0">
                <a:solidFill>
                  <a:srgbClr val="FFC000"/>
                </a:solidFill>
                <a:latin typeface="Helvetica" pitchFamily="2" charset="0"/>
                <a:ea typeface="Calibri"/>
                <a:cs typeface="Calibri"/>
                <a:sym typeface="Calibri"/>
              </a:rPr>
              <a:t>Runde 1 Teambesprechung</a:t>
            </a:r>
          </a:p>
          <a:p>
            <a:pPr algn="ctr">
              <a:lnSpc>
                <a:spcPct val="90000"/>
              </a:lnSpc>
              <a:buClr>
                <a:srgbClr val="1E4E79"/>
              </a:buClr>
              <a:buSzPts val="4400"/>
            </a:pPr>
            <a:r>
              <a:rPr lang="en-US" sz="2200" b="1" dirty="0">
                <a:solidFill>
                  <a:srgbClr val="FFC000"/>
                </a:solidFill>
                <a:latin typeface="Helvetica" pitchFamily="2" charset="0"/>
                <a:ea typeface="Calibri"/>
                <a:cs typeface="Calibri"/>
                <a:sym typeface="Calibri"/>
              </a:rPr>
              <a:t>(10-15 Minuten)</a:t>
            </a:r>
            <a:endParaRPr sz="2200" b="1" dirty="0">
              <a:solidFill>
                <a:srgbClr val="FFC000"/>
              </a:solidFill>
              <a:latin typeface="Helvetica" pitchFamily="2" charset="0"/>
              <a:ea typeface="Calibri"/>
              <a:cs typeface="Calibri"/>
              <a:sym typeface="Calibri"/>
            </a:endParaRPr>
          </a:p>
        </p:txBody>
      </p:sp>
      <p:pic>
        <p:nvPicPr>
          <p:cNvPr id="4" name="Content Placeholder 6">
            <a:extLst>
              <a:ext uri="{FF2B5EF4-FFF2-40B4-BE49-F238E27FC236}">
                <a16:creationId xmlns="" xmlns:a16="http://schemas.microsoft.com/office/drawing/2014/main" id="{610A0CE3-8DBD-D243-9403-42B4B4FB387D}"/>
              </a:ext>
            </a:extLst>
          </p:cNvPr>
          <p:cNvPicPr>
            <a:picLocks noChangeAspect="1"/>
          </p:cNvPicPr>
          <p:nvPr/>
        </p:nvPicPr>
        <p:blipFill>
          <a:blip r:embed="rId2"/>
          <a:stretch>
            <a:fillRect/>
          </a:stretch>
        </p:blipFill>
        <p:spPr>
          <a:xfrm>
            <a:off x="10472738" y="6157059"/>
            <a:ext cx="1523999" cy="574463"/>
          </a:xfrm>
          <a:prstGeom prst="rect">
            <a:avLst/>
          </a:prstGeom>
        </p:spPr>
      </p:pic>
    </p:spTree>
    <p:extLst>
      <p:ext uri="{BB962C8B-B14F-4D97-AF65-F5344CB8AC3E}">
        <p14:creationId xmlns:p14="http://schemas.microsoft.com/office/powerpoint/2010/main" val="2688856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 xmlns:a16="http://schemas.microsoft.com/office/drawing/2014/main" id="{92149C41-79D3-4DCC-BE38-8E2770F54E06}"/>
              </a:ext>
            </a:extLst>
          </p:cNvPr>
          <p:cNvSpPr txBox="1">
            <a:spLocks/>
          </p:cNvSpPr>
          <p:nvPr/>
        </p:nvSpPr>
        <p:spPr>
          <a:xfrm>
            <a:off x="1622324" y="2287671"/>
            <a:ext cx="9144000" cy="185624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buFont typeface="Wingdings 2" pitchFamily="18" charset="2"/>
              <a:buChar char=""/>
              <a:defRPr sz="2800" kern="1200">
                <a:solidFill>
                  <a:schemeClr val="tx1"/>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chemeClr val="tx1"/>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chemeClr val="tx1"/>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buNone/>
            </a:pPr>
            <a:r>
              <a:rPr lang="en-US" sz="8000" b="1" i="1" dirty="0">
                <a:solidFill>
                  <a:schemeClr val="bg1"/>
                </a:solidFill>
                <a:effectLst>
                  <a:outerShdw blurRad="63500" sx="102000" sy="102000" algn="ctr" rotWithShape="0">
                    <a:prstClr val="black">
                      <a:alpha val="40000"/>
                    </a:prstClr>
                  </a:outerShdw>
                </a:effectLst>
                <a:latin typeface="Helvetica Bold Oblique" pitchFamily="2" charset="0"/>
                <a:cs typeface="Copperplate"/>
              </a:rPr>
              <a:t>Runde 1 </a:t>
            </a:r>
            <a:br>
              <a:rPr lang="en-US" sz="8000" b="1" i="1" dirty="0">
                <a:solidFill>
                  <a:schemeClr val="bg1"/>
                </a:solidFill>
                <a:effectLst>
                  <a:outerShdw blurRad="63500" sx="102000" sy="102000" algn="ctr" rotWithShape="0">
                    <a:prstClr val="black">
                      <a:alpha val="40000"/>
                    </a:prstClr>
                  </a:outerShdw>
                </a:effectLst>
                <a:latin typeface="Helvetica Bold Oblique" pitchFamily="2" charset="0"/>
                <a:cs typeface="Copperplate"/>
              </a:rPr>
            </a:br>
            <a:r>
              <a:rPr lang="en-US" sz="8000" b="1" i="1" dirty="0">
                <a:solidFill>
                  <a:schemeClr val="bg1"/>
                </a:solidFill>
                <a:effectLst>
                  <a:outerShdw blurRad="63500" sx="102000" sy="102000" algn="ctr" rotWithShape="0">
                    <a:prstClr val="black">
                      <a:alpha val="40000"/>
                    </a:prstClr>
                  </a:outerShdw>
                </a:effectLst>
                <a:latin typeface="Helvetica Bold Oblique" pitchFamily="2" charset="0"/>
                <a:cs typeface="Copperplate"/>
              </a:rPr>
              <a:t>Präsentationen im Plenum</a:t>
            </a:r>
          </a:p>
        </p:txBody>
      </p:sp>
      <p:sp>
        <p:nvSpPr>
          <p:cNvPr id="2" name="Rectangle 1">
            <a:extLst>
              <a:ext uri="{FF2B5EF4-FFF2-40B4-BE49-F238E27FC236}">
                <a16:creationId xmlns="" xmlns:a16="http://schemas.microsoft.com/office/drawing/2014/main" id="{0B5F7FD3-F7CB-804F-9DAC-874228BF4480}"/>
              </a:ext>
            </a:extLst>
          </p:cNvPr>
          <p:cNvSpPr/>
          <p:nvPr/>
        </p:nvSpPr>
        <p:spPr>
          <a:xfrm>
            <a:off x="4668104" y="4050781"/>
            <a:ext cx="3052439" cy="537968"/>
          </a:xfrm>
          <a:prstGeom prst="rect">
            <a:avLst/>
          </a:prstGeom>
        </p:spPr>
        <p:txBody>
          <a:bodyPr wrap="none">
            <a:spAutoFit/>
          </a:bodyPr>
          <a:lstStyle/>
          <a:p>
            <a:pPr algn="ctr">
              <a:lnSpc>
                <a:spcPct val="90000"/>
              </a:lnSpc>
              <a:buClr>
                <a:srgbClr val="1E4E79"/>
              </a:buClr>
              <a:buSzPts val="4400"/>
            </a:pPr>
            <a:r>
              <a:rPr lang="en-US" sz="3200" dirty="0">
                <a:solidFill>
                  <a:srgbClr val="FFC84B"/>
                </a:solidFill>
                <a:latin typeface="Helvetica" pitchFamily="2" charset="0"/>
                <a:ea typeface="Calibri"/>
                <a:cs typeface="Calibri"/>
                <a:sym typeface="Calibri"/>
              </a:rPr>
              <a:t>(10-15 Minuten)</a:t>
            </a:r>
          </a:p>
        </p:txBody>
      </p:sp>
    </p:spTree>
    <p:extLst>
      <p:ext uri="{BB962C8B-B14F-4D97-AF65-F5344CB8AC3E}">
        <p14:creationId xmlns:p14="http://schemas.microsoft.com/office/powerpoint/2010/main" val="949465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 xmlns:a16="http://schemas.microsoft.com/office/drawing/2014/main" id="{92149C41-79D3-4DCC-BE38-8E2770F54E06}"/>
              </a:ext>
            </a:extLst>
          </p:cNvPr>
          <p:cNvSpPr txBox="1">
            <a:spLocks/>
          </p:cNvSpPr>
          <p:nvPr/>
        </p:nvSpPr>
        <p:spPr>
          <a:xfrm>
            <a:off x="1330922" y="2604192"/>
            <a:ext cx="9144000" cy="18562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2" pitchFamily="18" charset="2"/>
              <a:buChar char=""/>
              <a:defRPr sz="2800" kern="1200">
                <a:solidFill>
                  <a:schemeClr val="tx1"/>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chemeClr val="tx1"/>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chemeClr val="tx1"/>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buNone/>
            </a:pPr>
            <a:r>
              <a:rPr lang="en-US" sz="8000" b="1" i="1" dirty="0">
                <a:solidFill>
                  <a:schemeClr val="bg1"/>
                </a:solidFill>
                <a:effectLst>
                  <a:outerShdw blurRad="63500" sx="102000" sy="102000" algn="ctr" rotWithShape="0">
                    <a:prstClr val="black">
                      <a:alpha val="40000"/>
                    </a:prstClr>
                  </a:outerShdw>
                </a:effectLst>
                <a:latin typeface="Helvetica Bold Oblique" pitchFamily="2" charset="0"/>
                <a:cs typeface="Copperplate"/>
              </a:rPr>
              <a:t>Einführung</a:t>
            </a:r>
          </a:p>
        </p:txBody>
      </p:sp>
    </p:spTree>
    <p:extLst>
      <p:ext uri="{BB962C8B-B14F-4D97-AF65-F5344CB8AC3E}">
        <p14:creationId xmlns:p14="http://schemas.microsoft.com/office/powerpoint/2010/main" val="3609713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33">
            <a:extLst>
              <a:ext uri="{FF2B5EF4-FFF2-40B4-BE49-F238E27FC236}">
                <a16:creationId xmlns="" xmlns:a16="http://schemas.microsoft.com/office/drawing/2014/main" id="{FC7FCB4E-08A1-4ABC-840A-90EA4E6E7CA6}"/>
              </a:ext>
            </a:extLst>
          </p:cNvPr>
          <p:cNvSpPr txBox="1"/>
          <p:nvPr/>
        </p:nvSpPr>
        <p:spPr>
          <a:xfrm>
            <a:off x="1524000" y="478971"/>
            <a:ext cx="9144000" cy="857400"/>
          </a:xfrm>
          <a:prstGeom prst="rect">
            <a:avLst/>
          </a:prstGeom>
          <a:noFill/>
          <a:ln>
            <a:noFill/>
          </a:ln>
        </p:spPr>
        <p:txBody>
          <a:bodyPr spcFirstLastPara="1" wrap="square" lIns="91425" tIns="45700" rIns="91425" bIns="45700" anchor="t" anchorCtr="0">
            <a:noAutofit/>
          </a:bodyPr>
          <a:lstStyle/>
          <a:p>
            <a:pPr algn="ctr">
              <a:lnSpc>
                <a:spcPct val="90000"/>
              </a:lnSpc>
              <a:buClr>
                <a:srgbClr val="1E4E79"/>
              </a:buClr>
              <a:buSzPts val="4400"/>
            </a:pPr>
            <a:r>
              <a:rPr lang="en-US" sz="4400" b="1" dirty="0" smtClean="0">
                <a:solidFill>
                  <a:srgbClr val="FFC000"/>
                </a:solidFill>
                <a:latin typeface="Helvetica" pitchFamily="2" charset="0"/>
                <a:ea typeface="Calibri"/>
                <a:cs typeface="Calibri"/>
                <a:sym typeface="Calibri"/>
              </a:rPr>
              <a:t> </a:t>
            </a:r>
            <a:r>
              <a:rPr lang="en-US" sz="4400" b="1" dirty="0" err="1" smtClean="0">
                <a:solidFill>
                  <a:srgbClr val="FFC000"/>
                </a:solidFill>
                <a:latin typeface="Helvetica" pitchFamily="2" charset="0"/>
                <a:ea typeface="Calibri"/>
                <a:cs typeface="Calibri"/>
                <a:sym typeface="Calibri"/>
              </a:rPr>
              <a:t>Runde</a:t>
            </a:r>
            <a:r>
              <a:rPr lang="en-US" sz="4400" b="1" dirty="0" smtClean="0">
                <a:solidFill>
                  <a:srgbClr val="FFC000"/>
                </a:solidFill>
                <a:latin typeface="Helvetica" pitchFamily="2" charset="0"/>
                <a:ea typeface="Calibri"/>
                <a:cs typeface="Calibri"/>
                <a:sym typeface="Calibri"/>
              </a:rPr>
              <a:t> 2: </a:t>
            </a:r>
            <a:r>
              <a:rPr lang="en-US" sz="4400" b="1" dirty="0" err="1" smtClean="0">
                <a:solidFill>
                  <a:srgbClr val="FFC000"/>
                </a:solidFill>
                <a:latin typeface="Helvetica" pitchFamily="2" charset="0"/>
                <a:ea typeface="Calibri"/>
                <a:cs typeface="Calibri"/>
                <a:sym typeface="Calibri"/>
              </a:rPr>
              <a:t>Teambesprechung</a:t>
            </a:r>
            <a:r>
              <a:rPr lang="en-US" sz="4400" b="1" dirty="0" smtClean="0">
                <a:solidFill>
                  <a:srgbClr val="FFC000"/>
                </a:solidFill>
                <a:latin typeface="Helvetica" pitchFamily="2" charset="0"/>
                <a:ea typeface="Calibri"/>
                <a:cs typeface="Calibri"/>
                <a:sym typeface="Calibri"/>
              </a:rPr>
              <a:t> </a:t>
            </a:r>
            <a:r>
              <a:rPr lang="en-US" sz="4400" b="1" dirty="0">
                <a:solidFill>
                  <a:srgbClr val="FFC000"/>
                </a:solidFill>
                <a:latin typeface="Helvetica" pitchFamily="2" charset="0"/>
                <a:ea typeface="Calibri"/>
                <a:cs typeface="Calibri"/>
                <a:sym typeface="Calibri"/>
              </a:rPr>
              <a:t>&amp; Verhandlung</a:t>
            </a:r>
          </a:p>
          <a:p>
            <a:pPr algn="ctr">
              <a:lnSpc>
                <a:spcPct val="90000"/>
              </a:lnSpc>
              <a:buClr>
                <a:srgbClr val="1E4E79"/>
              </a:buClr>
              <a:buSzPts val="4400"/>
            </a:pPr>
            <a:r>
              <a:rPr lang="en-US" sz="2200" b="1" dirty="0">
                <a:solidFill>
                  <a:srgbClr val="FFC000"/>
                </a:solidFill>
                <a:latin typeface="Helvetica" pitchFamily="2" charset="0"/>
                <a:ea typeface="Calibri"/>
                <a:cs typeface="Calibri"/>
                <a:sym typeface="Calibri"/>
              </a:rPr>
              <a:t>(15-20 Minuten)</a:t>
            </a:r>
            <a:endParaRPr sz="2200" b="1" dirty="0">
              <a:solidFill>
                <a:srgbClr val="FFC000"/>
              </a:solidFill>
              <a:latin typeface="Helvetica" pitchFamily="2" charset="0"/>
              <a:ea typeface="Calibri"/>
              <a:cs typeface="Calibri"/>
              <a:sym typeface="Calibri"/>
            </a:endParaRPr>
          </a:p>
        </p:txBody>
      </p:sp>
      <p:sp>
        <p:nvSpPr>
          <p:cNvPr id="3" name="Content Placeholder 2"/>
          <p:cNvSpPr>
            <a:spLocks noGrp="1"/>
          </p:cNvSpPr>
          <p:nvPr>
            <p:ph type="subTitle" idx="1"/>
          </p:nvPr>
        </p:nvSpPr>
        <p:spPr>
          <a:xfrm>
            <a:off x="914400" y="1493133"/>
            <a:ext cx="10363200" cy="1554439"/>
          </a:xfrm>
        </p:spPr>
        <p:txBody>
          <a:bodyPr>
            <a:noAutofit/>
          </a:bodyPr>
          <a:lstStyle/>
          <a:p>
            <a:pPr marL="514350" indent="-514350">
              <a:buFont typeface="+mj-lt"/>
              <a:buAutoNum type="arabicPeriod"/>
            </a:pPr>
            <a:endParaRPr lang="en-US" sz="2800" dirty="0"/>
          </a:p>
          <a:p>
            <a:pPr marL="514350" indent="-514350">
              <a:buFont typeface="+mj-lt"/>
              <a:buAutoNum type="arabicPeriod"/>
            </a:pPr>
            <a:r>
              <a:rPr lang="en-US" altLang="en-US" sz="2800" dirty="0"/>
              <a:t>Besprechen Sie Folgeaktionen im Team</a:t>
            </a:r>
          </a:p>
          <a:p>
            <a:pPr marL="514350" indent="-514350">
              <a:buFont typeface="+mj-lt"/>
              <a:buAutoNum type="arabicPeriod"/>
            </a:pPr>
            <a:r>
              <a:rPr lang="en-US" altLang="en-US" sz="2800" dirty="0"/>
              <a:t>Verhandeln Sie mit anderen Gruppen und setzen Sie sich für eine Änderung ihrer Position ein, falls erforderlich</a:t>
            </a:r>
          </a:p>
          <a:p>
            <a:pPr marL="514350" indent="-514350">
              <a:buFont typeface="+mj-lt"/>
              <a:buAutoNum type="arabicPeriod"/>
            </a:pPr>
            <a:endParaRPr lang="en-US" altLang="en-US" sz="2800" dirty="0"/>
          </a:p>
          <a:p>
            <a:pPr marL="0" indent="0">
              <a:buNone/>
            </a:pPr>
            <a:r>
              <a:rPr lang="en-US" sz="2800" dirty="0">
                <a:solidFill>
                  <a:schemeClr val="tx1"/>
                </a:solidFill>
              </a:rPr>
              <a:t> </a:t>
            </a:r>
          </a:p>
        </p:txBody>
      </p:sp>
      <p:pic>
        <p:nvPicPr>
          <p:cNvPr id="4" name="Shape 157">
            <a:extLst>
              <a:ext uri="{FF2B5EF4-FFF2-40B4-BE49-F238E27FC236}">
                <a16:creationId xmlns="" xmlns:a16="http://schemas.microsoft.com/office/drawing/2014/main" id="{03D1706A-E6D0-42DD-8D52-D6EE55D4D4E3}"/>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254259" y="3724310"/>
            <a:ext cx="3683482" cy="2795395"/>
          </a:xfrm>
          <a:prstGeom prst="rect">
            <a:avLst/>
          </a:prstGeom>
          <a:solidFill>
            <a:schemeClr val="bg1"/>
          </a:solidFill>
          <a:ln>
            <a:noFill/>
          </a:ln>
        </p:spPr>
      </p:pic>
      <p:pic>
        <p:nvPicPr>
          <p:cNvPr id="7" name="Content Placeholder 6">
            <a:extLst>
              <a:ext uri="{FF2B5EF4-FFF2-40B4-BE49-F238E27FC236}">
                <a16:creationId xmlns="" xmlns:a16="http://schemas.microsoft.com/office/drawing/2014/main" id="{C14F3D4A-211C-4F45-8533-D41BFF3A21DD}"/>
              </a:ext>
            </a:extLst>
          </p:cNvPr>
          <p:cNvPicPr>
            <a:picLocks noChangeAspect="1"/>
          </p:cNvPicPr>
          <p:nvPr/>
        </p:nvPicPr>
        <p:blipFill>
          <a:blip r:embed="rId3"/>
          <a:stretch>
            <a:fillRect/>
          </a:stretch>
        </p:blipFill>
        <p:spPr>
          <a:xfrm>
            <a:off x="10472738" y="6157059"/>
            <a:ext cx="1523999" cy="574463"/>
          </a:xfrm>
          <a:prstGeom prst="rect">
            <a:avLst/>
          </a:prstGeom>
        </p:spPr>
      </p:pic>
    </p:spTree>
    <p:extLst>
      <p:ext uri="{BB962C8B-B14F-4D97-AF65-F5344CB8AC3E}">
        <p14:creationId xmlns:p14="http://schemas.microsoft.com/office/powerpoint/2010/main" val="2610958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 xmlns:a16="http://schemas.microsoft.com/office/drawing/2014/main" id="{92149C41-79D3-4DCC-BE38-8E2770F54E06}"/>
              </a:ext>
            </a:extLst>
          </p:cNvPr>
          <p:cNvSpPr txBox="1">
            <a:spLocks/>
          </p:cNvSpPr>
          <p:nvPr/>
        </p:nvSpPr>
        <p:spPr>
          <a:xfrm>
            <a:off x="1622324" y="2257526"/>
            <a:ext cx="9144000" cy="185624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buFont typeface="Wingdings 2" pitchFamily="18" charset="2"/>
              <a:buChar char=""/>
              <a:defRPr sz="2800" kern="1200">
                <a:solidFill>
                  <a:schemeClr val="tx1"/>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chemeClr val="tx1"/>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chemeClr val="tx1"/>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buNone/>
            </a:pPr>
            <a:r>
              <a:rPr lang="en-US" sz="8000" b="1" i="1" dirty="0">
                <a:solidFill>
                  <a:schemeClr val="bg1"/>
                </a:solidFill>
                <a:effectLst>
                  <a:outerShdw blurRad="63500" sx="102000" sy="102000" algn="ctr" rotWithShape="0">
                    <a:prstClr val="black">
                      <a:alpha val="40000"/>
                    </a:prstClr>
                  </a:outerShdw>
                </a:effectLst>
                <a:latin typeface="Helvetica Bold Oblique" pitchFamily="2" charset="0"/>
                <a:cs typeface="Copperplate"/>
              </a:rPr>
              <a:t>Runde 2</a:t>
            </a:r>
            <a:br>
              <a:rPr lang="en-US" sz="8000" b="1" i="1" dirty="0">
                <a:solidFill>
                  <a:schemeClr val="bg1"/>
                </a:solidFill>
                <a:effectLst>
                  <a:outerShdw blurRad="63500" sx="102000" sy="102000" algn="ctr" rotWithShape="0">
                    <a:prstClr val="black">
                      <a:alpha val="40000"/>
                    </a:prstClr>
                  </a:outerShdw>
                </a:effectLst>
                <a:latin typeface="Helvetica Bold Oblique" pitchFamily="2" charset="0"/>
                <a:cs typeface="Copperplate"/>
              </a:rPr>
            </a:br>
            <a:r>
              <a:rPr lang="en-US" sz="8000" b="1" i="1" dirty="0">
                <a:solidFill>
                  <a:schemeClr val="bg1"/>
                </a:solidFill>
                <a:effectLst>
                  <a:outerShdw blurRad="63500" sx="102000" sy="102000" algn="ctr" rotWithShape="0">
                    <a:prstClr val="black">
                      <a:alpha val="40000"/>
                    </a:prstClr>
                  </a:outerShdw>
                </a:effectLst>
                <a:latin typeface="Helvetica Bold Oblique" pitchFamily="2" charset="0"/>
                <a:cs typeface="Copperplate"/>
              </a:rPr>
              <a:t>Präsentationen im Plenum</a:t>
            </a:r>
          </a:p>
        </p:txBody>
      </p:sp>
      <p:sp>
        <p:nvSpPr>
          <p:cNvPr id="2" name="Rectangle 1">
            <a:extLst>
              <a:ext uri="{FF2B5EF4-FFF2-40B4-BE49-F238E27FC236}">
                <a16:creationId xmlns="" xmlns:a16="http://schemas.microsoft.com/office/drawing/2014/main" id="{0B5F7FD3-F7CB-804F-9DAC-874228BF4480}"/>
              </a:ext>
            </a:extLst>
          </p:cNvPr>
          <p:cNvSpPr/>
          <p:nvPr/>
        </p:nvSpPr>
        <p:spPr>
          <a:xfrm>
            <a:off x="4668104" y="4020636"/>
            <a:ext cx="3052439" cy="537968"/>
          </a:xfrm>
          <a:prstGeom prst="rect">
            <a:avLst/>
          </a:prstGeom>
        </p:spPr>
        <p:txBody>
          <a:bodyPr wrap="none">
            <a:spAutoFit/>
          </a:bodyPr>
          <a:lstStyle/>
          <a:p>
            <a:pPr algn="ctr">
              <a:lnSpc>
                <a:spcPct val="90000"/>
              </a:lnSpc>
              <a:buClr>
                <a:srgbClr val="1E4E79"/>
              </a:buClr>
              <a:buSzPts val="4400"/>
            </a:pPr>
            <a:r>
              <a:rPr lang="en-US" sz="3200" dirty="0">
                <a:solidFill>
                  <a:srgbClr val="FFC84B"/>
                </a:solidFill>
                <a:latin typeface="Helvetica" pitchFamily="2" charset="0"/>
                <a:ea typeface="Calibri"/>
                <a:cs typeface="Calibri"/>
                <a:sym typeface="Calibri"/>
              </a:rPr>
              <a:t>(10-15 Minuten)</a:t>
            </a:r>
          </a:p>
        </p:txBody>
      </p:sp>
    </p:spTree>
    <p:extLst>
      <p:ext uri="{BB962C8B-B14F-4D97-AF65-F5344CB8AC3E}">
        <p14:creationId xmlns:p14="http://schemas.microsoft.com/office/powerpoint/2010/main" val="2583207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16EC30-7974-F444-B60E-F3A6F74D1ED6}"/>
              </a:ext>
            </a:extLst>
          </p:cNvPr>
          <p:cNvSpPr>
            <a:spLocks noGrp="1"/>
          </p:cNvSpPr>
          <p:nvPr>
            <p:ph type="ctrTitle"/>
          </p:nvPr>
        </p:nvSpPr>
        <p:spPr>
          <a:xfrm>
            <a:off x="466722" y="698756"/>
            <a:ext cx="11261452" cy="838641"/>
          </a:xfrm>
        </p:spPr>
        <p:txBody>
          <a:bodyPr/>
          <a:lstStyle/>
          <a:p>
            <a:pPr algn="ctr"/>
            <a:r>
              <a:rPr lang="en-US" sz="4400" dirty="0" err="1" smtClean="0">
                <a:ea typeface="Calibri"/>
                <a:cs typeface="Calibri"/>
                <a:sym typeface="Calibri"/>
              </a:rPr>
              <a:t>Plenarvorträge</a:t>
            </a:r>
            <a:r>
              <a:rPr lang="en-US" sz="4400" dirty="0" smtClean="0">
                <a:ea typeface="Calibri"/>
                <a:cs typeface="Calibri"/>
                <a:sym typeface="Calibri"/>
              </a:rPr>
              <a:t> </a:t>
            </a:r>
            <a:r>
              <a:rPr lang="en-US" dirty="0">
                <a:ea typeface="Calibri"/>
                <a:cs typeface="Calibri"/>
                <a:sym typeface="Calibri"/>
              </a:rPr>
              <a:t/>
            </a:r>
            <a:br>
              <a:rPr lang="en-US" dirty="0">
                <a:ea typeface="Calibri"/>
                <a:cs typeface="Calibri"/>
                <a:sym typeface="Calibri"/>
              </a:rPr>
            </a:br>
            <a:r>
              <a:rPr lang="en-US" sz="2200" dirty="0">
                <a:ea typeface="Calibri"/>
                <a:cs typeface="Calibri"/>
                <a:sym typeface="Calibri"/>
              </a:rPr>
              <a:t>(20 Minuten) </a:t>
            </a:r>
            <a:endParaRPr lang="en-US" sz="2200" dirty="0"/>
          </a:p>
        </p:txBody>
      </p:sp>
      <p:sp>
        <p:nvSpPr>
          <p:cNvPr id="3" name="Content Placeholder 2"/>
          <p:cNvSpPr>
            <a:spLocks noGrp="1"/>
          </p:cNvSpPr>
          <p:nvPr>
            <p:ph idx="1"/>
          </p:nvPr>
        </p:nvSpPr>
        <p:spPr/>
        <p:txBody>
          <a:bodyPr>
            <a:normAutofit/>
          </a:bodyPr>
          <a:lstStyle/>
          <a:p>
            <a:pPr marL="514350" indent="-514350">
              <a:buFont typeface="+mj-lt"/>
              <a:buAutoNum type="arabicPeriod"/>
            </a:pPr>
            <a:endParaRPr lang="en-US" sz="2800" dirty="0"/>
          </a:p>
          <a:p>
            <a:pPr marL="514350" indent="-514350">
              <a:buFont typeface="+mj-lt"/>
              <a:buAutoNum type="arabicPeriod"/>
            </a:pPr>
            <a:r>
              <a:rPr lang="en-US" sz="2800" dirty="0"/>
              <a:t>Die Teams schlagen wie zuvor Aktionen vor, wobei jedes Team eine Aktion pro Runde vorschlägt    </a:t>
            </a:r>
          </a:p>
          <a:p>
            <a:pPr marL="514350" indent="-514350">
              <a:buFont typeface="+mj-lt"/>
              <a:buAutoNum type="arabicPeriod"/>
            </a:pPr>
            <a:r>
              <a:rPr lang="en-US" sz="2800" dirty="0"/>
              <a:t>Der Gipfel endet, wenn wir gemeinsam unsere Klimaziele erreichen oder uns die Zeit davonläuft</a:t>
            </a:r>
          </a:p>
          <a:p>
            <a:pPr marL="514350" indent="-514350">
              <a:buFont typeface="+mj-lt"/>
              <a:buAutoNum type="arabicPeriod"/>
            </a:pPr>
            <a:endParaRPr lang="en-US" sz="2800" dirty="0">
              <a:solidFill>
                <a:schemeClr val="tx1"/>
              </a:solidFill>
              <a:latin typeface="Century Gothic" panose="020B0502020202020204" pitchFamily="34" charset="0"/>
            </a:endParaRPr>
          </a:p>
        </p:txBody>
      </p:sp>
      <p:pic>
        <p:nvPicPr>
          <p:cNvPr id="5" name="Content Placeholder 6">
            <a:extLst>
              <a:ext uri="{FF2B5EF4-FFF2-40B4-BE49-F238E27FC236}">
                <a16:creationId xmlns="" xmlns:a16="http://schemas.microsoft.com/office/drawing/2014/main" id="{204E0B92-0919-B645-AD8E-E6D85F8E7523}"/>
              </a:ext>
            </a:extLst>
          </p:cNvPr>
          <p:cNvPicPr>
            <a:picLocks noChangeAspect="1"/>
          </p:cNvPicPr>
          <p:nvPr/>
        </p:nvPicPr>
        <p:blipFill>
          <a:blip r:embed="rId3"/>
          <a:stretch>
            <a:fillRect/>
          </a:stretch>
        </p:blipFill>
        <p:spPr>
          <a:xfrm>
            <a:off x="10472738" y="6157059"/>
            <a:ext cx="1523999" cy="574463"/>
          </a:xfrm>
          <a:prstGeom prst="rect">
            <a:avLst/>
          </a:prstGeom>
        </p:spPr>
      </p:pic>
    </p:spTree>
    <p:extLst>
      <p:ext uri="{BB962C8B-B14F-4D97-AF65-F5344CB8AC3E}">
        <p14:creationId xmlns:p14="http://schemas.microsoft.com/office/powerpoint/2010/main" val="2422975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 xmlns:a16="http://schemas.microsoft.com/office/drawing/2014/main" id="{92149C41-79D3-4DCC-BE38-8E2770F54E06}"/>
              </a:ext>
            </a:extLst>
          </p:cNvPr>
          <p:cNvSpPr txBox="1">
            <a:spLocks/>
          </p:cNvSpPr>
          <p:nvPr/>
        </p:nvSpPr>
        <p:spPr>
          <a:xfrm>
            <a:off x="1622324" y="2533854"/>
            <a:ext cx="9144000" cy="18562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2" pitchFamily="18" charset="2"/>
              <a:buChar char=""/>
              <a:defRPr sz="2800" kern="1200">
                <a:solidFill>
                  <a:schemeClr val="tx1"/>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chemeClr val="tx1"/>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chemeClr val="tx1"/>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buNone/>
            </a:pPr>
            <a:r>
              <a:rPr lang="en-US" sz="8000" b="1" i="1" dirty="0">
                <a:solidFill>
                  <a:schemeClr val="bg1"/>
                </a:solidFill>
                <a:effectLst>
                  <a:outerShdw blurRad="63500" sx="102000" sy="102000" algn="ctr" rotWithShape="0">
                    <a:prstClr val="black">
                      <a:alpha val="40000"/>
                    </a:prstClr>
                  </a:outerShdw>
                </a:effectLst>
                <a:latin typeface="Helvetica Bold Oblique" pitchFamily="2" charset="0"/>
                <a:cs typeface="Copperplate"/>
              </a:rPr>
              <a:t>Nachbesprechung</a:t>
            </a:r>
          </a:p>
        </p:txBody>
      </p:sp>
    </p:spTree>
    <p:extLst>
      <p:ext uri="{BB962C8B-B14F-4D97-AF65-F5344CB8AC3E}">
        <p14:creationId xmlns:p14="http://schemas.microsoft.com/office/powerpoint/2010/main" val="448906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 xmlns:a16="http://schemas.microsoft.com/office/drawing/2014/main" id="{CD38844D-98C0-E24A-A3B8-0B528BCE6804}"/>
              </a:ext>
            </a:extLst>
          </p:cNvPr>
          <p:cNvGraphicFramePr>
            <a:graphicFrameLocks noGrp="1"/>
          </p:cNvGraphicFramePr>
          <p:nvPr>
            <p:ph idx="1"/>
            <p:extLst/>
          </p:nvPr>
        </p:nvGraphicFramePr>
        <p:xfrm>
          <a:off x="379964" y="929058"/>
          <a:ext cx="2761100" cy="13462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4">
            <a:extLst>
              <a:ext uri="{FF2B5EF4-FFF2-40B4-BE49-F238E27FC236}">
                <a16:creationId xmlns="" xmlns:a16="http://schemas.microsoft.com/office/drawing/2014/main" id="{2903BC00-0A54-CE40-B9DF-CA0C66549EE6}"/>
              </a:ext>
            </a:extLst>
          </p:cNvPr>
          <p:cNvGraphicFramePr>
            <a:graphicFrameLocks/>
          </p:cNvGraphicFramePr>
          <p:nvPr>
            <p:extLst/>
          </p:nvPr>
        </p:nvGraphicFramePr>
        <p:xfrm>
          <a:off x="3276691" y="929898"/>
          <a:ext cx="2761100" cy="13512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4">
            <a:extLst>
              <a:ext uri="{FF2B5EF4-FFF2-40B4-BE49-F238E27FC236}">
                <a16:creationId xmlns="" xmlns:a16="http://schemas.microsoft.com/office/drawing/2014/main" id="{3A358E0B-DC2D-B54C-A789-E549E9095D80}"/>
              </a:ext>
            </a:extLst>
          </p:cNvPr>
          <p:cNvGraphicFramePr>
            <a:graphicFrameLocks/>
          </p:cNvGraphicFramePr>
          <p:nvPr>
            <p:extLst/>
          </p:nvPr>
        </p:nvGraphicFramePr>
        <p:xfrm>
          <a:off x="6219588" y="929898"/>
          <a:ext cx="2761100" cy="1351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4">
            <a:extLst>
              <a:ext uri="{FF2B5EF4-FFF2-40B4-BE49-F238E27FC236}">
                <a16:creationId xmlns="" xmlns:a16="http://schemas.microsoft.com/office/drawing/2014/main" id="{B47765F7-C658-4940-91E5-453B4183FDA8}"/>
              </a:ext>
            </a:extLst>
          </p:cNvPr>
          <p:cNvGraphicFramePr>
            <a:graphicFrameLocks/>
          </p:cNvGraphicFramePr>
          <p:nvPr>
            <p:extLst/>
          </p:nvPr>
        </p:nvGraphicFramePr>
        <p:xfrm>
          <a:off x="9162485" y="929898"/>
          <a:ext cx="2761100" cy="13512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ontent Placeholder 4">
            <a:extLst>
              <a:ext uri="{FF2B5EF4-FFF2-40B4-BE49-F238E27FC236}">
                <a16:creationId xmlns="" xmlns:a16="http://schemas.microsoft.com/office/drawing/2014/main" id="{35C36870-A44C-5843-887D-E3C4F579FF62}"/>
              </a:ext>
            </a:extLst>
          </p:cNvPr>
          <p:cNvGraphicFramePr>
            <a:graphicFrameLocks/>
          </p:cNvGraphicFramePr>
          <p:nvPr>
            <p:extLst/>
          </p:nvPr>
        </p:nvGraphicFramePr>
        <p:xfrm>
          <a:off x="379964" y="2444334"/>
          <a:ext cx="2761100" cy="13462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ontent Placeholder 4">
            <a:extLst>
              <a:ext uri="{FF2B5EF4-FFF2-40B4-BE49-F238E27FC236}">
                <a16:creationId xmlns="" xmlns:a16="http://schemas.microsoft.com/office/drawing/2014/main" id="{09BE11CC-C92F-0741-9AEC-DDD75CFD2DFD}"/>
              </a:ext>
            </a:extLst>
          </p:cNvPr>
          <p:cNvGraphicFramePr>
            <a:graphicFrameLocks/>
          </p:cNvGraphicFramePr>
          <p:nvPr>
            <p:extLst/>
          </p:nvPr>
        </p:nvGraphicFramePr>
        <p:xfrm>
          <a:off x="3276691" y="2444334"/>
          <a:ext cx="2761099" cy="134629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Content Placeholder 4">
            <a:extLst>
              <a:ext uri="{FF2B5EF4-FFF2-40B4-BE49-F238E27FC236}">
                <a16:creationId xmlns="" xmlns:a16="http://schemas.microsoft.com/office/drawing/2014/main" id="{2D63545A-691F-DA48-9712-770B6D4C6014}"/>
              </a:ext>
            </a:extLst>
          </p:cNvPr>
          <p:cNvGraphicFramePr>
            <a:graphicFrameLocks/>
          </p:cNvGraphicFramePr>
          <p:nvPr>
            <p:extLst/>
          </p:nvPr>
        </p:nvGraphicFramePr>
        <p:xfrm>
          <a:off x="6219588" y="2444334"/>
          <a:ext cx="2761100" cy="134629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Content Placeholder 5">
            <a:extLst>
              <a:ext uri="{FF2B5EF4-FFF2-40B4-BE49-F238E27FC236}">
                <a16:creationId xmlns="" xmlns:a16="http://schemas.microsoft.com/office/drawing/2014/main" id="{3E0F602A-5DA4-714C-857F-6D70146122CA}"/>
              </a:ext>
            </a:extLst>
          </p:cNvPr>
          <p:cNvGraphicFramePr>
            <a:graphicFrameLocks/>
          </p:cNvGraphicFramePr>
          <p:nvPr>
            <p:extLst/>
          </p:nvPr>
        </p:nvGraphicFramePr>
        <p:xfrm>
          <a:off x="9162485" y="2444334"/>
          <a:ext cx="2761100" cy="134629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Content Placeholder 4">
            <a:extLst>
              <a:ext uri="{FF2B5EF4-FFF2-40B4-BE49-F238E27FC236}">
                <a16:creationId xmlns="" xmlns:a16="http://schemas.microsoft.com/office/drawing/2014/main" id="{5BBDAEC2-D759-2B43-ABE0-FEB9193D8D57}"/>
              </a:ext>
            </a:extLst>
          </p:cNvPr>
          <p:cNvGraphicFramePr>
            <a:graphicFrameLocks/>
          </p:cNvGraphicFramePr>
          <p:nvPr>
            <p:extLst/>
          </p:nvPr>
        </p:nvGraphicFramePr>
        <p:xfrm>
          <a:off x="379964" y="3958558"/>
          <a:ext cx="2761100" cy="132546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4" name="Content Placeholder 4">
            <a:extLst>
              <a:ext uri="{FF2B5EF4-FFF2-40B4-BE49-F238E27FC236}">
                <a16:creationId xmlns="" xmlns:a16="http://schemas.microsoft.com/office/drawing/2014/main" id="{4449D630-A000-784A-9CB4-430EEA4727F8}"/>
              </a:ext>
            </a:extLst>
          </p:cNvPr>
          <p:cNvGraphicFramePr>
            <a:graphicFrameLocks/>
          </p:cNvGraphicFramePr>
          <p:nvPr>
            <p:extLst/>
          </p:nvPr>
        </p:nvGraphicFramePr>
        <p:xfrm>
          <a:off x="3276691" y="3956559"/>
          <a:ext cx="2761100" cy="131367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5" name="Content Placeholder 4">
            <a:extLst>
              <a:ext uri="{FF2B5EF4-FFF2-40B4-BE49-F238E27FC236}">
                <a16:creationId xmlns="" xmlns:a16="http://schemas.microsoft.com/office/drawing/2014/main" id="{E22935CC-3F4A-754E-BD96-02C895900439}"/>
              </a:ext>
            </a:extLst>
          </p:cNvPr>
          <p:cNvGraphicFramePr>
            <a:graphicFrameLocks/>
          </p:cNvGraphicFramePr>
          <p:nvPr>
            <p:extLst/>
          </p:nvPr>
        </p:nvGraphicFramePr>
        <p:xfrm>
          <a:off x="6219588" y="3956559"/>
          <a:ext cx="2761100" cy="131367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6" name="Content Placeholder 4">
            <a:extLst>
              <a:ext uri="{FF2B5EF4-FFF2-40B4-BE49-F238E27FC236}">
                <a16:creationId xmlns="" xmlns:a16="http://schemas.microsoft.com/office/drawing/2014/main" id="{CBEF9368-BF97-0E47-9903-1FF6658F7A75}"/>
              </a:ext>
            </a:extLst>
          </p:cNvPr>
          <p:cNvGraphicFramePr>
            <a:graphicFrameLocks/>
          </p:cNvGraphicFramePr>
          <p:nvPr>
            <p:extLst/>
          </p:nvPr>
        </p:nvGraphicFramePr>
        <p:xfrm>
          <a:off x="9162485" y="3956559"/>
          <a:ext cx="2762635" cy="1313676"/>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7" name="Content Placeholder 4">
            <a:extLst>
              <a:ext uri="{FF2B5EF4-FFF2-40B4-BE49-F238E27FC236}">
                <a16:creationId xmlns="" xmlns:a16="http://schemas.microsoft.com/office/drawing/2014/main" id="{9A3DA21E-3EDC-F240-86EB-2E85BF542D4A}"/>
              </a:ext>
            </a:extLst>
          </p:cNvPr>
          <p:cNvGraphicFramePr>
            <a:graphicFrameLocks/>
          </p:cNvGraphicFramePr>
          <p:nvPr>
            <p:extLst/>
          </p:nvPr>
        </p:nvGraphicFramePr>
        <p:xfrm>
          <a:off x="379964" y="5437492"/>
          <a:ext cx="2761100" cy="134629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8" name="Content Placeholder 4">
            <a:extLst>
              <a:ext uri="{FF2B5EF4-FFF2-40B4-BE49-F238E27FC236}">
                <a16:creationId xmlns="" xmlns:a16="http://schemas.microsoft.com/office/drawing/2014/main" id="{7F3B3060-EF92-C14E-A0D6-D07150B76BF2}"/>
              </a:ext>
            </a:extLst>
          </p:cNvPr>
          <p:cNvGraphicFramePr>
            <a:graphicFrameLocks/>
          </p:cNvGraphicFramePr>
          <p:nvPr>
            <p:extLst/>
          </p:nvPr>
        </p:nvGraphicFramePr>
        <p:xfrm>
          <a:off x="3276691" y="5436652"/>
          <a:ext cx="2761100" cy="134135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9" name="Content Placeholder 4">
            <a:extLst>
              <a:ext uri="{FF2B5EF4-FFF2-40B4-BE49-F238E27FC236}">
                <a16:creationId xmlns="" xmlns:a16="http://schemas.microsoft.com/office/drawing/2014/main" id="{C6309E18-9663-DB4E-9721-CDFDE7C1741F}"/>
              </a:ext>
            </a:extLst>
          </p:cNvPr>
          <p:cNvGraphicFramePr>
            <a:graphicFrameLocks/>
          </p:cNvGraphicFramePr>
          <p:nvPr>
            <p:extLst/>
          </p:nvPr>
        </p:nvGraphicFramePr>
        <p:xfrm>
          <a:off x="6219588" y="5437150"/>
          <a:ext cx="2762635" cy="1344286"/>
        </p:xfrm>
        <a:graphic>
          <a:graphicData uri="http://schemas.openxmlformats.org/drawingml/2006/chart">
            <c:chart xmlns:c="http://schemas.openxmlformats.org/drawingml/2006/chart" xmlns:r="http://schemas.openxmlformats.org/officeDocument/2006/relationships" r:id="rId16"/>
          </a:graphicData>
        </a:graphic>
      </p:graphicFrame>
      <p:pic>
        <p:nvPicPr>
          <p:cNvPr id="20" name="Content Placeholder 6">
            <a:extLst>
              <a:ext uri="{FF2B5EF4-FFF2-40B4-BE49-F238E27FC236}">
                <a16:creationId xmlns="" xmlns:a16="http://schemas.microsoft.com/office/drawing/2014/main" id="{3F671FAB-2913-F849-A53F-F866AF1955FE}"/>
              </a:ext>
            </a:extLst>
          </p:cNvPr>
          <p:cNvPicPr>
            <a:picLocks noChangeAspect="1"/>
          </p:cNvPicPr>
          <p:nvPr/>
        </p:nvPicPr>
        <p:blipFill>
          <a:blip r:embed="rId17"/>
          <a:stretch>
            <a:fillRect/>
          </a:stretch>
        </p:blipFill>
        <p:spPr>
          <a:xfrm>
            <a:off x="9379874" y="5869946"/>
            <a:ext cx="2373907" cy="894832"/>
          </a:xfrm>
          <a:prstGeom prst="rect">
            <a:avLst/>
          </a:prstGeom>
        </p:spPr>
      </p:pic>
      <p:sp>
        <p:nvSpPr>
          <p:cNvPr id="23" name="TextBox 22">
            <a:extLst>
              <a:ext uri="{FF2B5EF4-FFF2-40B4-BE49-F238E27FC236}">
                <a16:creationId xmlns="" xmlns:a16="http://schemas.microsoft.com/office/drawing/2014/main" id="{3190D1A4-6D08-F14B-ACC3-F7E407A3D210}"/>
              </a:ext>
            </a:extLst>
          </p:cNvPr>
          <p:cNvSpPr txBox="1"/>
          <p:nvPr/>
        </p:nvSpPr>
        <p:spPr>
          <a:xfrm>
            <a:off x="379964" y="90626"/>
            <a:ext cx="11042287" cy="769441"/>
          </a:xfrm>
          <a:prstGeom prst="rect">
            <a:avLst/>
          </a:prstGeom>
          <a:noFill/>
        </p:spPr>
        <p:txBody>
          <a:bodyPr wrap="square" rtlCol="0">
            <a:spAutoFit/>
          </a:bodyPr>
          <a:lstStyle/>
          <a:p>
            <a:r>
              <a:rPr lang="en-US" sz="2200" b="1" dirty="0">
                <a:solidFill>
                  <a:srgbClr val="FFC000"/>
                </a:solidFill>
                <a:latin typeface="Helvetica" pitchFamily="2" charset="0"/>
              </a:rPr>
              <a:t>Vertrauensbildend: </a:t>
            </a:r>
            <a:r>
              <a:rPr lang="en-US" sz="2200" dirty="0">
                <a:solidFill>
                  <a:schemeClr val="bg1"/>
                </a:solidFill>
                <a:latin typeface="Helvetica" pitchFamily="2" charset="0"/>
              </a:rPr>
              <a:t>Wir vergleichen </a:t>
            </a:r>
            <a:r>
              <a:rPr lang="en-US" sz="2200" dirty="0" err="1">
                <a:solidFill>
                  <a:schemeClr val="bg1"/>
                </a:solidFill>
                <a:latin typeface="Helvetica" pitchFamily="2" charset="0"/>
              </a:rPr>
              <a:t>En-ROADS </a:t>
            </a:r>
            <a:r>
              <a:rPr lang="en-US" sz="2200" dirty="0">
                <a:solidFill>
                  <a:schemeClr val="bg1"/>
                </a:solidFill>
                <a:latin typeface="Helvetica" pitchFamily="2" charset="0"/>
              </a:rPr>
              <a:t>(in blau) mit IEA-, Shell-, BP- und sechs IAM-Basislinien für SSP2 (von 1990-2100)</a:t>
            </a:r>
          </a:p>
        </p:txBody>
      </p:sp>
      <p:sp>
        <p:nvSpPr>
          <p:cNvPr id="24" name="TextBox 23">
            <a:extLst>
              <a:ext uri="{FF2B5EF4-FFF2-40B4-BE49-F238E27FC236}">
                <a16:creationId xmlns="" xmlns:a16="http://schemas.microsoft.com/office/drawing/2014/main" id="{B8F20037-CB00-D547-A5C2-D54B458690F2}"/>
              </a:ext>
            </a:extLst>
          </p:cNvPr>
          <p:cNvSpPr txBox="1"/>
          <p:nvPr/>
        </p:nvSpPr>
        <p:spPr>
          <a:xfrm>
            <a:off x="9257390" y="5435573"/>
            <a:ext cx="2826124" cy="307777"/>
          </a:xfrm>
          <a:prstGeom prst="rect">
            <a:avLst/>
          </a:prstGeom>
          <a:noFill/>
        </p:spPr>
        <p:txBody>
          <a:bodyPr wrap="square" rtlCol="0">
            <a:spAutoFit/>
          </a:bodyPr>
          <a:lstStyle/>
          <a:p>
            <a:r>
              <a:rPr lang="en-US" sz="1400" dirty="0">
                <a:solidFill>
                  <a:schemeClr val="bg1"/>
                </a:solidFill>
                <a:latin typeface="Helvetica" pitchFamily="2" charset="0"/>
              </a:rPr>
              <a:t>Weitere Details auf </a:t>
            </a:r>
            <a:r>
              <a:rPr lang="en-US" sz="1400" u="sng" dirty="0">
                <a:solidFill>
                  <a:schemeClr val="bg1"/>
                </a:solidFill>
                <a:latin typeface="Helvetica" pitchFamily="2" charset="0"/>
              </a:rPr>
              <a:t>en-roads.org</a:t>
            </a:r>
          </a:p>
        </p:txBody>
      </p:sp>
    </p:spTree>
    <p:extLst>
      <p:ext uri="{BB962C8B-B14F-4D97-AF65-F5344CB8AC3E}">
        <p14:creationId xmlns:p14="http://schemas.microsoft.com/office/powerpoint/2010/main" val="1531864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p:nvPr/>
        </p:nvSpPr>
        <p:spPr>
          <a:xfrm>
            <a:off x="544693" y="2477824"/>
            <a:ext cx="4838112" cy="623248"/>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r>
              <a:rPr lang="en-US" sz="3600" b="1" dirty="0">
                <a:solidFill>
                  <a:srgbClr val="113A75"/>
                </a:solidFill>
                <a:effectLst>
                  <a:outerShdw blurRad="41275" dist="20320" dir="1800000" algn="tl">
                    <a:srgbClr val="000000">
                      <a:alpha val="40000"/>
                    </a:srgbClr>
                  </a:outerShdw>
                </a:effectLst>
                <a:latin typeface="Helvetica" pitchFamily="2" charset="0"/>
                <a:ea typeface="ＭＳ 明朝"/>
                <a:cs typeface="Times New Roman"/>
              </a:rPr>
              <a:t>Entwickelte Nationen</a:t>
            </a:r>
            <a:endParaRPr lang="en-US" sz="3600" b="1" dirty="0">
              <a:solidFill>
                <a:srgbClr val="113A75"/>
              </a:solidFill>
              <a:latin typeface="Helvetica" pitchFamily="2" charset="0"/>
              <a:ea typeface="ＭＳ 明朝"/>
              <a:cs typeface="Times New Roman"/>
            </a:endParaRPr>
          </a:p>
        </p:txBody>
      </p:sp>
      <p:sp>
        <p:nvSpPr>
          <p:cNvPr id="6" name="Text Placeholder 5"/>
          <p:cNvSpPr>
            <a:spLocks noGrp="1"/>
          </p:cNvSpPr>
          <p:nvPr>
            <p:ph type="body" idx="4294967295"/>
          </p:nvPr>
        </p:nvSpPr>
        <p:spPr>
          <a:xfrm>
            <a:off x="657329" y="3187345"/>
            <a:ext cx="4289425" cy="3143250"/>
          </a:xfrm>
        </p:spPr>
        <p:txBody>
          <a:bodyPr>
            <a:noAutofit/>
          </a:bodyPr>
          <a:lstStyle/>
          <a:p>
            <a:pPr marL="0" indent="0">
              <a:buNone/>
            </a:pPr>
            <a:r>
              <a:rPr lang="en-US" sz="2200" b="1" i="1" dirty="0" err="1" smtClean="0"/>
              <a:t>Deligierte</a:t>
            </a:r>
            <a:r>
              <a:rPr lang="en-US" sz="2200" b="1" i="1" dirty="0" smtClean="0"/>
              <a:t> </a:t>
            </a:r>
            <a:r>
              <a:rPr lang="en-US" sz="2200" b="1" i="1" dirty="0"/>
              <a:t>von:</a:t>
            </a:r>
          </a:p>
          <a:p>
            <a:pPr lvl="1">
              <a:spcBef>
                <a:spcPts val="0"/>
              </a:spcBef>
            </a:pPr>
            <a:r>
              <a:rPr lang="en-US" sz="2200" dirty="0"/>
              <a:t>Australien</a:t>
            </a:r>
          </a:p>
          <a:p>
            <a:pPr lvl="1">
              <a:spcBef>
                <a:spcPts val="0"/>
              </a:spcBef>
            </a:pPr>
            <a:r>
              <a:rPr lang="en-US" sz="2200" dirty="0"/>
              <a:t>Kanada</a:t>
            </a:r>
          </a:p>
          <a:p>
            <a:pPr lvl="1">
              <a:spcBef>
                <a:spcPts val="0"/>
              </a:spcBef>
            </a:pPr>
            <a:r>
              <a:rPr lang="en-US" sz="2200" dirty="0"/>
              <a:t>Europäische Union</a:t>
            </a:r>
          </a:p>
          <a:p>
            <a:pPr lvl="1">
              <a:spcBef>
                <a:spcPts val="0"/>
              </a:spcBef>
            </a:pPr>
            <a:r>
              <a:rPr lang="en-US" sz="2200" dirty="0"/>
              <a:t>Japan</a:t>
            </a:r>
          </a:p>
          <a:p>
            <a:pPr lvl="1">
              <a:spcBef>
                <a:spcPts val="0"/>
              </a:spcBef>
            </a:pPr>
            <a:r>
              <a:rPr lang="en-US" sz="2200" dirty="0"/>
              <a:t>Neuseeland</a:t>
            </a:r>
          </a:p>
          <a:p>
            <a:pPr lvl="1">
              <a:spcBef>
                <a:spcPts val="0"/>
              </a:spcBef>
            </a:pPr>
            <a:r>
              <a:rPr lang="en-US" sz="2200" dirty="0"/>
              <a:t>Russland &amp; ehemalige Sowjetrepubliken</a:t>
            </a:r>
          </a:p>
          <a:p>
            <a:pPr lvl="1">
              <a:spcBef>
                <a:spcPts val="0"/>
              </a:spcBef>
            </a:pPr>
            <a:r>
              <a:rPr lang="en-US" sz="2200" dirty="0"/>
              <a:t>Südkorea</a:t>
            </a:r>
          </a:p>
          <a:p>
            <a:pPr lvl="1">
              <a:spcBef>
                <a:spcPts val="0"/>
              </a:spcBef>
            </a:pPr>
            <a:r>
              <a:rPr lang="en-US" sz="2200" dirty="0"/>
              <a:t>USA</a:t>
            </a:r>
          </a:p>
          <a:p>
            <a:pPr lvl="1">
              <a:spcAft>
                <a:spcPts val="450"/>
              </a:spcAft>
            </a:pPr>
            <a:endParaRPr lang="en-US" sz="2250" dirty="0"/>
          </a:p>
        </p:txBody>
      </p:sp>
      <p:pic>
        <p:nvPicPr>
          <p:cNvPr id="10" name="Picture 9" descr="Macintosh HD:Users:ellie:Library:Group Containers:Q79WDW8YH9.com.evernote.Evernote:Evernote:quick-note:pitterpatter___Evernote:quick-note-fgSnDE:attachment--7gNz3N:screenshot.png">
            <a:extLst>
              <a:ext uri="{FF2B5EF4-FFF2-40B4-BE49-F238E27FC236}">
                <a16:creationId xmlns="" xmlns:a16="http://schemas.microsoft.com/office/drawing/2014/main" id="{30FA02FD-2E76-9846-8703-DEC0F7365CD6}"/>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1816" y="300291"/>
            <a:ext cx="3843867" cy="2068366"/>
          </a:xfrm>
          <a:prstGeom prst="rect">
            <a:avLst/>
          </a:prstGeom>
          <a:noFill/>
          <a:ln w="31750">
            <a:solidFill>
              <a:srgbClr val="828282"/>
            </a:solidFill>
          </a:ln>
        </p:spPr>
      </p:pic>
      <p:pic>
        <p:nvPicPr>
          <p:cNvPr id="2" name="Picture 1">
            <a:extLst>
              <a:ext uri="{FF2B5EF4-FFF2-40B4-BE49-F238E27FC236}">
                <a16:creationId xmlns="" xmlns:a16="http://schemas.microsoft.com/office/drawing/2014/main" id="{0D6A566F-0147-BB4D-B42F-C272455019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2103" y="4479300"/>
            <a:ext cx="3577489" cy="2378701"/>
          </a:xfrm>
          <a:prstGeom prst="rect">
            <a:avLst/>
          </a:prstGeom>
        </p:spPr>
      </p:pic>
      <p:pic>
        <p:nvPicPr>
          <p:cNvPr id="3" name="Picture 2">
            <a:extLst>
              <a:ext uri="{FF2B5EF4-FFF2-40B4-BE49-F238E27FC236}">
                <a16:creationId xmlns="" xmlns:a16="http://schemas.microsoft.com/office/drawing/2014/main" id="{71535C4B-E4EF-064B-B903-6D47953EE8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12103" y="2226666"/>
            <a:ext cx="3577489" cy="2392149"/>
          </a:xfrm>
          <a:prstGeom prst="rect">
            <a:avLst/>
          </a:prstGeom>
        </p:spPr>
      </p:pic>
      <p:pic>
        <p:nvPicPr>
          <p:cNvPr id="7" name="Picture 6">
            <a:extLst>
              <a:ext uri="{FF2B5EF4-FFF2-40B4-BE49-F238E27FC236}">
                <a16:creationId xmlns="" xmlns:a16="http://schemas.microsoft.com/office/drawing/2014/main" id="{1B97C580-5177-5842-8022-FD131D1FEB2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65409" y="6548"/>
            <a:ext cx="2757803" cy="2266992"/>
          </a:xfrm>
          <a:prstGeom prst="rect">
            <a:avLst/>
          </a:prstGeom>
        </p:spPr>
      </p:pic>
      <p:pic>
        <p:nvPicPr>
          <p:cNvPr id="9" name="Picture 8">
            <a:extLst>
              <a:ext uri="{FF2B5EF4-FFF2-40B4-BE49-F238E27FC236}">
                <a16:creationId xmlns="" xmlns:a16="http://schemas.microsoft.com/office/drawing/2014/main" id="{F1818C71-5C1A-A441-8BFB-C794C61F58F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625622" y="1"/>
            <a:ext cx="3566378" cy="2231044"/>
          </a:xfrm>
          <a:prstGeom prst="rect">
            <a:avLst/>
          </a:prstGeom>
        </p:spPr>
      </p:pic>
      <p:pic>
        <p:nvPicPr>
          <p:cNvPr id="8" name="Picture 7">
            <a:extLst>
              <a:ext uri="{FF2B5EF4-FFF2-40B4-BE49-F238E27FC236}">
                <a16:creationId xmlns="" xmlns:a16="http://schemas.microsoft.com/office/drawing/2014/main" id="{AF575D0D-C9A7-4344-9FC4-0E825A064FF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865409" y="4618814"/>
            <a:ext cx="2756077" cy="2258903"/>
          </a:xfrm>
          <a:prstGeom prst="rect">
            <a:avLst/>
          </a:prstGeom>
        </p:spPr>
      </p:pic>
      <p:pic>
        <p:nvPicPr>
          <p:cNvPr id="4" name="Picture 3">
            <a:extLst>
              <a:ext uri="{FF2B5EF4-FFF2-40B4-BE49-F238E27FC236}">
                <a16:creationId xmlns="" xmlns:a16="http://schemas.microsoft.com/office/drawing/2014/main" id="{70727E2D-9AFC-2940-87EF-3B041A29FE4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869546" y="2209777"/>
            <a:ext cx="2751940" cy="2409038"/>
          </a:xfrm>
          <a:prstGeom prst="rect">
            <a:avLst/>
          </a:prstGeom>
        </p:spPr>
      </p:pic>
    </p:spTree>
    <p:extLst>
      <p:ext uri="{BB962C8B-B14F-4D97-AF65-F5344CB8AC3E}">
        <p14:creationId xmlns:p14="http://schemas.microsoft.com/office/powerpoint/2010/main" val="616801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5D9AAF94-E24E-D240-8E67-72E9E4833D40}"/>
              </a:ext>
            </a:extLst>
          </p:cNvPr>
          <p:cNvPicPr>
            <a:picLocks noChangeAspect="1"/>
          </p:cNvPicPr>
          <p:nvPr/>
        </p:nvPicPr>
        <p:blipFill>
          <a:blip r:embed="rId3"/>
          <a:stretch>
            <a:fillRect/>
          </a:stretch>
        </p:blipFill>
        <p:spPr>
          <a:xfrm>
            <a:off x="8403053" y="0"/>
            <a:ext cx="3788948" cy="2528497"/>
          </a:xfrm>
          <a:prstGeom prst="rect">
            <a:avLst/>
          </a:prstGeom>
        </p:spPr>
      </p:pic>
      <p:sp>
        <p:nvSpPr>
          <p:cNvPr id="5" name="Text Box 3"/>
          <p:cNvSpPr txBox="1"/>
          <p:nvPr/>
        </p:nvSpPr>
        <p:spPr>
          <a:xfrm>
            <a:off x="631677" y="2597004"/>
            <a:ext cx="4643441" cy="1177245"/>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r>
              <a:rPr lang="en-US" sz="3600" b="1" dirty="0">
                <a:solidFill>
                  <a:srgbClr val="113A75"/>
                </a:solidFill>
                <a:effectLst>
                  <a:outerShdw blurRad="41275" dist="20320" dir="1800000" algn="tl">
                    <a:srgbClr val="000000">
                      <a:alpha val="40000"/>
                    </a:srgbClr>
                  </a:outerShdw>
                </a:effectLst>
                <a:latin typeface="Helvetica" pitchFamily="2" charset="0"/>
                <a:ea typeface="ＭＳ 明朝"/>
                <a:cs typeface="Times New Roman"/>
              </a:rPr>
              <a:t>Rasch aufstrebende Nationen</a:t>
            </a:r>
            <a:endParaRPr lang="en-US" sz="3600" b="1" dirty="0">
              <a:solidFill>
                <a:srgbClr val="113A75"/>
              </a:solidFill>
              <a:latin typeface="Helvetica" pitchFamily="2" charset="0"/>
              <a:ea typeface="ＭＳ 明朝"/>
              <a:cs typeface="Times New Roman"/>
            </a:endParaRPr>
          </a:p>
        </p:txBody>
      </p:sp>
      <p:sp>
        <p:nvSpPr>
          <p:cNvPr id="6" name="Text Placeholder 5"/>
          <p:cNvSpPr>
            <a:spLocks noGrp="1"/>
          </p:cNvSpPr>
          <p:nvPr>
            <p:ph type="body" idx="4294967295"/>
          </p:nvPr>
        </p:nvSpPr>
        <p:spPr>
          <a:xfrm>
            <a:off x="919083" y="3756665"/>
            <a:ext cx="4972050" cy="2571750"/>
          </a:xfrm>
        </p:spPr>
        <p:txBody>
          <a:bodyPr>
            <a:noAutofit/>
          </a:bodyPr>
          <a:lstStyle/>
          <a:p>
            <a:pPr marL="0" indent="0">
              <a:buNone/>
            </a:pPr>
            <a:r>
              <a:rPr lang="en-US" sz="2200" b="1" i="1" dirty="0" err="1" smtClean="0"/>
              <a:t>Deligierte</a:t>
            </a:r>
            <a:r>
              <a:rPr lang="en-US" sz="2200" b="1" i="1" dirty="0" smtClean="0"/>
              <a:t> </a:t>
            </a:r>
            <a:r>
              <a:rPr lang="en-US" sz="2200" b="1" i="1" dirty="0"/>
              <a:t>von:</a:t>
            </a:r>
          </a:p>
          <a:p>
            <a:pPr lvl="1">
              <a:spcBef>
                <a:spcPts val="0"/>
              </a:spcBef>
            </a:pPr>
            <a:r>
              <a:rPr lang="en-US" sz="2200" dirty="0"/>
              <a:t>China</a:t>
            </a:r>
          </a:p>
          <a:p>
            <a:pPr lvl="1">
              <a:spcBef>
                <a:spcPts val="0"/>
              </a:spcBef>
            </a:pPr>
            <a:r>
              <a:rPr lang="en-US" sz="2200" dirty="0"/>
              <a:t>Indien</a:t>
            </a:r>
          </a:p>
          <a:p>
            <a:pPr lvl="1">
              <a:spcBef>
                <a:spcPts val="0"/>
              </a:spcBef>
            </a:pPr>
            <a:r>
              <a:rPr lang="en-US" sz="2200" dirty="0"/>
              <a:t>Indonesien</a:t>
            </a:r>
          </a:p>
          <a:p>
            <a:pPr lvl="1">
              <a:spcBef>
                <a:spcPts val="0"/>
              </a:spcBef>
            </a:pPr>
            <a:r>
              <a:rPr lang="en-US" sz="2200" dirty="0"/>
              <a:t>Brasilien</a:t>
            </a:r>
          </a:p>
          <a:p>
            <a:pPr lvl="1">
              <a:spcBef>
                <a:spcPts val="0"/>
              </a:spcBef>
            </a:pPr>
            <a:r>
              <a:rPr lang="en-US" sz="2200" dirty="0"/>
              <a:t>Mexiko</a:t>
            </a:r>
          </a:p>
          <a:p>
            <a:pPr lvl="1">
              <a:spcAft>
                <a:spcPts val="450"/>
              </a:spcAft>
            </a:pPr>
            <a:r>
              <a:rPr lang="en-US" sz="2200" dirty="0"/>
              <a:t>Süd-Afrika</a:t>
            </a:r>
          </a:p>
        </p:txBody>
      </p:sp>
      <p:pic>
        <p:nvPicPr>
          <p:cNvPr id="12" name="Picture 11" descr="Macintosh HD:Users:ellie:Library:Group Containers:Q79WDW8YH9.com.evernote.Evernote:Evernote:quick-note:pitterpatter___Evernote:quick-note-fgSnDE:attachment--eb3aen:screenshot.png">
            <a:extLst>
              <a:ext uri="{FF2B5EF4-FFF2-40B4-BE49-F238E27FC236}">
                <a16:creationId xmlns="" xmlns:a16="http://schemas.microsoft.com/office/drawing/2014/main" id="{BA2C4ED8-FE38-B347-9717-5D358875F3C8}"/>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53818" y="336135"/>
            <a:ext cx="3999161" cy="2150240"/>
          </a:xfrm>
          <a:prstGeom prst="rect">
            <a:avLst/>
          </a:prstGeom>
          <a:noFill/>
          <a:ln w="31750">
            <a:solidFill>
              <a:schemeClr val="bg1">
                <a:lumMod val="50000"/>
              </a:schemeClr>
            </a:solidFill>
          </a:ln>
        </p:spPr>
      </p:pic>
      <p:pic>
        <p:nvPicPr>
          <p:cNvPr id="3" name="Picture 2">
            <a:extLst>
              <a:ext uri="{FF2B5EF4-FFF2-40B4-BE49-F238E27FC236}">
                <a16:creationId xmlns="" xmlns:a16="http://schemas.microsoft.com/office/drawing/2014/main" id="{BAB7B561-D840-0A49-AC57-F80040BA559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91134" y="-1"/>
            <a:ext cx="2767355" cy="2392735"/>
          </a:xfrm>
          <a:prstGeom prst="rect">
            <a:avLst/>
          </a:prstGeom>
        </p:spPr>
      </p:pic>
      <p:pic>
        <p:nvPicPr>
          <p:cNvPr id="2" name="Picture 1">
            <a:extLst>
              <a:ext uri="{FF2B5EF4-FFF2-40B4-BE49-F238E27FC236}">
                <a16:creationId xmlns="" xmlns:a16="http://schemas.microsoft.com/office/drawing/2014/main" id="{ACF42277-D411-484E-A08B-C1F9FB14B8F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91134" y="2399290"/>
            <a:ext cx="2767355" cy="2465099"/>
          </a:xfrm>
          <a:prstGeom prst="rect">
            <a:avLst/>
          </a:prstGeom>
        </p:spPr>
      </p:pic>
      <p:pic>
        <p:nvPicPr>
          <p:cNvPr id="9" name="Picture 8">
            <a:extLst>
              <a:ext uri="{FF2B5EF4-FFF2-40B4-BE49-F238E27FC236}">
                <a16:creationId xmlns="" xmlns:a16="http://schemas.microsoft.com/office/drawing/2014/main" id="{867E78A8-01E9-CD40-8DD9-3186F77173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58490" y="4780774"/>
            <a:ext cx="3533512" cy="2105384"/>
          </a:xfrm>
          <a:prstGeom prst="rect">
            <a:avLst/>
          </a:prstGeom>
        </p:spPr>
      </p:pic>
      <p:pic>
        <p:nvPicPr>
          <p:cNvPr id="10" name="Picture 9">
            <a:extLst>
              <a:ext uri="{FF2B5EF4-FFF2-40B4-BE49-F238E27FC236}">
                <a16:creationId xmlns="" xmlns:a16="http://schemas.microsoft.com/office/drawing/2014/main" id="{3B3B59C5-7A12-104C-9D70-6015723CD19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658489" y="2399289"/>
            <a:ext cx="3533512" cy="2465099"/>
          </a:xfrm>
          <a:prstGeom prst="rect">
            <a:avLst/>
          </a:prstGeom>
        </p:spPr>
      </p:pic>
      <p:pic>
        <p:nvPicPr>
          <p:cNvPr id="11" name="Picture 10">
            <a:extLst>
              <a:ext uri="{FF2B5EF4-FFF2-40B4-BE49-F238E27FC236}">
                <a16:creationId xmlns="" xmlns:a16="http://schemas.microsoft.com/office/drawing/2014/main" id="{33F8F9A3-C6D3-CE43-A564-54DBFB7BAE0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891134" y="4870943"/>
            <a:ext cx="2767356" cy="1982557"/>
          </a:xfrm>
          <a:prstGeom prst="rect">
            <a:avLst/>
          </a:prstGeom>
        </p:spPr>
      </p:pic>
    </p:spTree>
    <p:extLst>
      <p:ext uri="{BB962C8B-B14F-4D97-AF65-F5344CB8AC3E}">
        <p14:creationId xmlns:p14="http://schemas.microsoft.com/office/powerpoint/2010/main" val="2027296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80026B8-2C4B-7D4A-94E8-862F741B46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5091" y="-1"/>
            <a:ext cx="3329965" cy="2359133"/>
          </a:xfrm>
          <a:prstGeom prst="rect">
            <a:avLst/>
          </a:prstGeom>
        </p:spPr>
      </p:pic>
      <p:sp>
        <p:nvSpPr>
          <p:cNvPr id="5" name="Text Box 3"/>
          <p:cNvSpPr txBox="1"/>
          <p:nvPr/>
        </p:nvSpPr>
        <p:spPr>
          <a:xfrm>
            <a:off x="304801" y="2564419"/>
            <a:ext cx="4811486" cy="623248"/>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r>
              <a:rPr lang="en-US" sz="3600" b="1" dirty="0">
                <a:solidFill>
                  <a:srgbClr val="113A75"/>
                </a:solidFill>
                <a:effectLst>
                  <a:outerShdw blurRad="41275" dist="20320" dir="1800000" algn="tl">
                    <a:srgbClr val="000000">
                      <a:alpha val="40000"/>
                    </a:srgbClr>
                  </a:outerShdw>
                </a:effectLst>
                <a:latin typeface="Helvetica" pitchFamily="2" charset="0"/>
                <a:ea typeface="ＭＳ 明朝"/>
                <a:cs typeface="Times New Roman"/>
              </a:rPr>
              <a:t>Entwicklungsländer</a:t>
            </a:r>
            <a:endParaRPr lang="en-US" sz="3600" b="1" dirty="0">
              <a:solidFill>
                <a:srgbClr val="113A75"/>
              </a:solidFill>
              <a:latin typeface="Helvetica" pitchFamily="2" charset="0"/>
              <a:ea typeface="ＭＳ 明朝"/>
              <a:cs typeface="Times New Roman"/>
            </a:endParaRPr>
          </a:p>
        </p:txBody>
      </p:sp>
      <p:sp>
        <p:nvSpPr>
          <p:cNvPr id="6" name="Text Placeholder 5"/>
          <p:cNvSpPr>
            <a:spLocks noGrp="1"/>
          </p:cNvSpPr>
          <p:nvPr>
            <p:ph type="body" idx="4294967295"/>
          </p:nvPr>
        </p:nvSpPr>
        <p:spPr>
          <a:xfrm>
            <a:off x="582804" y="3236697"/>
            <a:ext cx="3625850" cy="2838450"/>
          </a:xfrm>
        </p:spPr>
        <p:txBody>
          <a:bodyPr>
            <a:noAutofit/>
          </a:bodyPr>
          <a:lstStyle/>
          <a:p>
            <a:pPr marL="0" indent="0">
              <a:buNone/>
            </a:pPr>
            <a:r>
              <a:rPr lang="en-US" sz="2250" b="1" dirty="0"/>
              <a:t>Staatsoberhäupter von über 100 Nationen in</a:t>
            </a:r>
          </a:p>
          <a:p>
            <a:pPr lvl="1">
              <a:spcBef>
                <a:spcPts val="0"/>
              </a:spcBef>
            </a:pPr>
            <a:r>
              <a:rPr lang="en-US" sz="2250" dirty="0"/>
              <a:t>Afrika</a:t>
            </a:r>
          </a:p>
          <a:p>
            <a:pPr lvl="1">
              <a:spcBef>
                <a:spcPts val="0"/>
              </a:spcBef>
            </a:pPr>
            <a:r>
              <a:rPr lang="en-US" sz="2250" dirty="0"/>
              <a:t>Mittel- und Lateinamerika</a:t>
            </a:r>
          </a:p>
          <a:p>
            <a:pPr lvl="1">
              <a:spcBef>
                <a:spcPts val="0"/>
              </a:spcBef>
            </a:pPr>
            <a:r>
              <a:rPr lang="en-US" sz="2250" dirty="0"/>
              <a:t>Süd- und Südostasien</a:t>
            </a:r>
          </a:p>
          <a:p>
            <a:pPr lvl="1">
              <a:spcBef>
                <a:spcPts val="0"/>
              </a:spcBef>
            </a:pPr>
            <a:r>
              <a:rPr lang="en-US" sz="2250" dirty="0"/>
              <a:t>Naher Osten</a:t>
            </a:r>
          </a:p>
          <a:p>
            <a:pPr lvl="1">
              <a:spcBef>
                <a:spcPts val="0"/>
              </a:spcBef>
            </a:pPr>
            <a:r>
              <a:rPr lang="en-US" sz="2250" dirty="0"/>
              <a:t>Kleine Inselstaaten</a:t>
            </a:r>
          </a:p>
        </p:txBody>
      </p:sp>
      <p:pic>
        <p:nvPicPr>
          <p:cNvPr id="9" name="Picture 8" descr="Macintosh HD:Users:ellie:Library:Group Containers:Q79WDW8YH9.com.evernote.Evernote:Evernote:quick-note:pitterpatter___Evernote:quick-note-fgSnDE:attachment--Eic1qk:screenshot.png">
            <a:extLst>
              <a:ext uri="{FF2B5EF4-FFF2-40B4-BE49-F238E27FC236}">
                <a16:creationId xmlns="" xmlns:a16="http://schemas.microsoft.com/office/drawing/2014/main" id="{72FF3244-D320-904E-98FE-50BC9876258A}"/>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19962" y="623125"/>
            <a:ext cx="3429303" cy="1778428"/>
          </a:xfrm>
          <a:prstGeom prst="rect">
            <a:avLst/>
          </a:prstGeom>
          <a:noFill/>
          <a:ln w="31750">
            <a:noFill/>
          </a:ln>
          <a:effectLst/>
        </p:spPr>
      </p:pic>
      <p:pic>
        <p:nvPicPr>
          <p:cNvPr id="10" name="Picture 9">
            <a:extLst>
              <a:ext uri="{FF2B5EF4-FFF2-40B4-BE49-F238E27FC236}">
                <a16:creationId xmlns="" xmlns:a16="http://schemas.microsoft.com/office/drawing/2014/main" id="{1E71BE72-9EBD-E140-90EE-36D453FA0C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21486" y="2359133"/>
            <a:ext cx="3557773" cy="2296789"/>
          </a:xfrm>
          <a:prstGeom prst="rect">
            <a:avLst/>
          </a:prstGeom>
        </p:spPr>
      </p:pic>
      <p:pic>
        <p:nvPicPr>
          <p:cNvPr id="2" name="Picture 1">
            <a:extLst>
              <a:ext uri="{FF2B5EF4-FFF2-40B4-BE49-F238E27FC236}">
                <a16:creationId xmlns="" xmlns:a16="http://schemas.microsoft.com/office/drawing/2014/main" id="{E7910885-CFC6-E248-B983-5E2BAB587F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65056" y="0"/>
            <a:ext cx="3526943" cy="2359133"/>
          </a:xfrm>
          <a:prstGeom prst="rect">
            <a:avLst/>
          </a:prstGeom>
        </p:spPr>
      </p:pic>
      <p:pic>
        <p:nvPicPr>
          <p:cNvPr id="7" name="Picture 6">
            <a:extLst>
              <a:ext uri="{FF2B5EF4-FFF2-40B4-BE49-F238E27FC236}">
                <a16:creationId xmlns="" xmlns:a16="http://schemas.microsoft.com/office/drawing/2014/main" id="{C0B655D8-C870-EB4F-9258-D6BC9E88F68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65056" y="4517484"/>
            <a:ext cx="3514203" cy="2340515"/>
          </a:xfrm>
          <a:prstGeom prst="rect">
            <a:avLst/>
          </a:prstGeom>
        </p:spPr>
      </p:pic>
      <p:pic>
        <p:nvPicPr>
          <p:cNvPr id="8" name="Picture 7">
            <a:extLst>
              <a:ext uri="{FF2B5EF4-FFF2-40B4-BE49-F238E27FC236}">
                <a16:creationId xmlns="" xmlns:a16="http://schemas.microsoft.com/office/drawing/2014/main" id="{4697A2B9-DE5C-C748-A1D8-764BEAE0A0A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35091" y="2359132"/>
            <a:ext cx="3334139" cy="2220589"/>
          </a:xfrm>
          <a:prstGeom prst="rect">
            <a:avLst/>
          </a:prstGeom>
        </p:spPr>
      </p:pic>
      <p:pic>
        <p:nvPicPr>
          <p:cNvPr id="12" name="Picture 11">
            <a:extLst>
              <a:ext uri="{FF2B5EF4-FFF2-40B4-BE49-F238E27FC236}">
                <a16:creationId xmlns="" xmlns:a16="http://schemas.microsoft.com/office/drawing/2014/main" id="{FB1B8B82-7726-3240-A4D2-B2C862CB887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335091" y="4517482"/>
            <a:ext cx="3329965" cy="2340517"/>
          </a:xfrm>
          <a:prstGeom prst="rect">
            <a:avLst/>
          </a:prstGeom>
        </p:spPr>
      </p:pic>
    </p:spTree>
    <p:extLst>
      <p:ext uri="{BB962C8B-B14F-4D97-AF65-F5344CB8AC3E}">
        <p14:creationId xmlns:p14="http://schemas.microsoft.com/office/powerpoint/2010/main" val="3971991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CFEB9D-402F-764C-9D63-6A3E1DC3F3CA}"/>
              </a:ext>
            </a:extLst>
          </p:cNvPr>
          <p:cNvSpPr>
            <a:spLocks noGrp="1"/>
          </p:cNvSpPr>
          <p:nvPr>
            <p:ph type="ctrTitle"/>
          </p:nvPr>
        </p:nvSpPr>
        <p:spPr/>
        <p:txBody>
          <a:bodyPr/>
          <a:lstStyle/>
          <a:p>
            <a:pPr marL="0" indent="0"/>
            <a:r>
              <a:rPr lang="en-US" sz="2200" dirty="0">
                <a:solidFill>
                  <a:schemeClr val="bg2">
                    <a:lumMod val="25000"/>
                  </a:schemeClr>
                </a:solidFill>
              </a:rPr>
              <a:t>Wie das Climate Action Simulationsspiel funktioniert... </a:t>
            </a:r>
            <a:br>
              <a:rPr lang="en-US" sz="2200" dirty="0">
                <a:solidFill>
                  <a:schemeClr val="bg2">
                    <a:lumMod val="25000"/>
                  </a:schemeClr>
                </a:solidFill>
              </a:rPr>
            </a:br>
            <a:r>
              <a:rPr lang="en-US" sz="1800" dirty="0">
                <a:solidFill>
                  <a:schemeClr val="bg2">
                    <a:lumMod val="25000"/>
                  </a:schemeClr>
                </a:solidFill>
                <a:latin typeface="Helvetica Light" panose="020B0403020202020204" pitchFamily="34" charset="0"/>
              </a:rPr>
              <a:t>"Globale Führungspersönlichkeiten" aus den Bereichen Wirtschaft, Regierung und Zivilgesellschaft kommen zusammen, um einen Plan zur Lösung des Klimaproblems auszuhandeln, der die globale Erwärmung auf weniger als </a:t>
            </a:r>
            <a:r>
              <a:rPr lang="en-US" sz="1800" dirty="0">
                <a:solidFill>
                  <a:schemeClr val="bg2">
                    <a:lumMod val="25000"/>
                  </a:schemeClr>
                </a:solidFill>
                <a:latin typeface="Helvetica Light" panose="020B0403020202020204" pitchFamily="34" charset="0"/>
                <a:ea typeface="ＭＳ Ｐゴシック" charset="0"/>
                <a:cs typeface="ＭＳ Ｐゴシック" charset="0"/>
              </a:rPr>
              <a:t>2ºC und idealerweise 1,5ºC über dem vorindustriellen Niveau </a:t>
            </a:r>
            <a:r>
              <a:rPr lang="en-US" sz="1800" dirty="0">
                <a:solidFill>
                  <a:schemeClr val="bg2">
                    <a:lumMod val="25000"/>
                  </a:schemeClr>
                </a:solidFill>
                <a:latin typeface="Helvetica Light" panose="020B0403020202020204" pitchFamily="34" charset="0"/>
              </a:rPr>
              <a:t>begrenzt.</a:t>
            </a:r>
          </a:p>
        </p:txBody>
      </p:sp>
      <p:pic>
        <p:nvPicPr>
          <p:cNvPr id="6" name="Picture 2" descr="Related image">
            <a:extLst>
              <a:ext uri="{FF2B5EF4-FFF2-40B4-BE49-F238E27FC236}">
                <a16:creationId xmlns="" xmlns:a16="http://schemas.microsoft.com/office/drawing/2014/main" id="{279ADDFC-7635-451E-8320-A1DDBBDD8FE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67444" y="1648354"/>
            <a:ext cx="8371343" cy="4719713"/>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6">
            <a:extLst>
              <a:ext uri="{FF2B5EF4-FFF2-40B4-BE49-F238E27FC236}">
                <a16:creationId xmlns="" xmlns:a16="http://schemas.microsoft.com/office/drawing/2014/main" id="{B8001B75-F91C-2748-8A01-198BF3EAC361}"/>
              </a:ext>
            </a:extLst>
          </p:cNvPr>
          <p:cNvPicPr>
            <a:picLocks noChangeAspect="1"/>
          </p:cNvPicPr>
          <p:nvPr/>
        </p:nvPicPr>
        <p:blipFill>
          <a:blip r:embed="rId4"/>
          <a:stretch>
            <a:fillRect/>
          </a:stretch>
        </p:blipFill>
        <p:spPr>
          <a:xfrm>
            <a:off x="10472738" y="6147011"/>
            <a:ext cx="1523999" cy="574463"/>
          </a:xfrm>
          <a:prstGeom prst="rect">
            <a:avLst/>
          </a:prstGeom>
        </p:spPr>
      </p:pic>
    </p:spTree>
    <p:extLst>
      <p:ext uri="{BB962C8B-B14F-4D97-AF65-F5344CB8AC3E}">
        <p14:creationId xmlns:p14="http://schemas.microsoft.com/office/powerpoint/2010/main" val="3395942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176841"/>
            <a:ext cx="8229600" cy="963316"/>
          </a:xfrm>
        </p:spPr>
        <p:txBody>
          <a:bodyPr>
            <a:normAutofit fontScale="70000" lnSpcReduction="20000"/>
          </a:bodyPr>
          <a:lstStyle/>
          <a:p>
            <a:pPr marL="0" indent="0" algn="ctr">
              <a:spcAft>
                <a:spcPts val="600"/>
              </a:spcAft>
              <a:buNone/>
            </a:pPr>
            <a:r>
              <a:rPr lang="en-US" sz="3200" dirty="0">
                <a:solidFill>
                  <a:srgbClr val="113A75"/>
                </a:solidFill>
                <a:latin typeface="Helvetica Light" panose="020B0403020202020204" pitchFamily="34" charset="0"/>
                <a:ea typeface="ＭＳ Ｐゴシック" charset="0"/>
                <a:cs typeface="ＭＳ Ｐゴシック" charset="0"/>
              </a:rPr>
              <a:t>Begrenzung der globalen Erwärmung auf weniger als 2ºC und möglichst auf 1,5ºC über dem vorindustriellen Niveau.</a:t>
            </a:r>
          </a:p>
          <a:p>
            <a:pPr marL="514350" indent="-514350">
              <a:buFont typeface="+mj-lt"/>
              <a:buAutoNum type="arabicPeriod"/>
            </a:pPr>
            <a:endParaRPr lang="en-US" dirty="0">
              <a:solidFill>
                <a:srgbClr val="113A75"/>
              </a:solidFill>
              <a:latin typeface="Helvetica Light" panose="020B0403020202020204" pitchFamily="34" charset="0"/>
            </a:endParaRPr>
          </a:p>
        </p:txBody>
      </p:sp>
      <p:sp>
        <p:nvSpPr>
          <p:cNvPr id="6" name="Shape 133">
            <a:extLst>
              <a:ext uri="{FF2B5EF4-FFF2-40B4-BE49-F238E27FC236}">
                <a16:creationId xmlns="" xmlns:a16="http://schemas.microsoft.com/office/drawing/2014/main" id="{FC7FCB4E-08A1-4ABC-840A-90EA4E6E7CA6}"/>
              </a:ext>
            </a:extLst>
          </p:cNvPr>
          <p:cNvSpPr txBox="1"/>
          <p:nvPr/>
        </p:nvSpPr>
        <p:spPr>
          <a:xfrm>
            <a:off x="1524000" y="1319440"/>
            <a:ext cx="9144000" cy="857400"/>
          </a:xfrm>
          <a:prstGeom prst="rect">
            <a:avLst/>
          </a:prstGeom>
          <a:noFill/>
          <a:ln>
            <a:noFill/>
          </a:ln>
        </p:spPr>
        <p:txBody>
          <a:bodyPr spcFirstLastPara="1" wrap="square" lIns="91425" tIns="45700" rIns="91425" bIns="45700" anchor="t" anchorCtr="0">
            <a:noAutofit/>
          </a:bodyPr>
          <a:lstStyle/>
          <a:p>
            <a:pPr algn="ctr">
              <a:lnSpc>
                <a:spcPct val="90000"/>
              </a:lnSpc>
              <a:buClr>
                <a:srgbClr val="1E4E79"/>
              </a:buClr>
              <a:buSzPts val="4400"/>
            </a:pPr>
            <a:r>
              <a:rPr lang="en-US" sz="4400" b="1" dirty="0">
                <a:solidFill>
                  <a:srgbClr val="113A75"/>
                </a:solidFill>
                <a:latin typeface="Helvetica" pitchFamily="2" charset="0"/>
                <a:ea typeface="Calibri"/>
                <a:cs typeface="Calibri"/>
                <a:sym typeface="Calibri"/>
              </a:rPr>
              <a:t>Unser Ziel heute</a:t>
            </a:r>
            <a:endParaRPr sz="4400" b="1" dirty="0">
              <a:solidFill>
                <a:srgbClr val="113A75"/>
              </a:solidFill>
              <a:latin typeface="Helvetica" pitchFamily="2" charset="0"/>
              <a:ea typeface="Calibri"/>
              <a:cs typeface="Calibri"/>
              <a:sym typeface="Calibri"/>
            </a:endParaRPr>
          </a:p>
        </p:txBody>
      </p:sp>
      <p:pic>
        <p:nvPicPr>
          <p:cNvPr id="47106" name="Picture 2" descr="Image result for 1.5 degrees goal">
            <a:extLst>
              <a:ext uri="{FF2B5EF4-FFF2-40B4-BE49-F238E27FC236}">
                <a16:creationId xmlns="" xmlns:a16="http://schemas.microsoft.com/office/drawing/2014/main" id="{4A9E5480-6242-40E7-9544-C3A1315E627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62333"/>
            <a:ext cx="6214518" cy="34956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1C886193-45F3-4447-A50E-9B4755CF579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a:stretch/>
        </p:blipFill>
        <p:spPr>
          <a:xfrm>
            <a:off x="6214518" y="3362336"/>
            <a:ext cx="5977483" cy="3495664"/>
          </a:xfrm>
          <a:prstGeom prst="rect">
            <a:avLst/>
          </a:prstGeom>
        </p:spPr>
      </p:pic>
    </p:spTree>
    <p:extLst>
      <p:ext uri="{BB962C8B-B14F-4D97-AF65-F5344CB8AC3E}">
        <p14:creationId xmlns:p14="http://schemas.microsoft.com/office/powerpoint/2010/main" val="76102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p:nvPr/>
        </p:nvSpPr>
        <p:spPr>
          <a:xfrm>
            <a:off x="288838" y="1768803"/>
            <a:ext cx="4912963" cy="584775"/>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114C8A"/>
                </a:solidFill>
                <a:effectLst>
                  <a:outerShdw blurRad="41275" dist="20320" dir="1800000" algn="tl">
                    <a:srgbClr val="000000">
                      <a:alpha val="40000"/>
                    </a:srgbClr>
                  </a:outerShdw>
                </a:effectLst>
                <a:latin typeface="Helvetica" pitchFamily="2" charset="0"/>
                <a:ea typeface="ＭＳ 明朝"/>
                <a:cs typeface="Times New Roman"/>
              </a:rPr>
              <a:t>Konventionelle Energie</a:t>
            </a:r>
            <a:endParaRPr lang="en-US" sz="3200" b="1" dirty="0">
              <a:solidFill>
                <a:srgbClr val="114C8A"/>
              </a:solidFill>
              <a:latin typeface="Helvetica" pitchFamily="2" charset="0"/>
              <a:ea typeface="ＭＳ 明朝"/>
              <a:cs typeface="Times New Roman"/>
            </a:endParaRPr>
          </a:p>
        </p:txBody>
      </p:sp>
      <p:sp>
        <p:nvSpPr>
          <p:cNvPr id="6" name="Text Placeholder 5"/>
          <p:cNvSpPr>
            <a:spLocks noGrp="1"/>
          </p:cNvSpPr>
          <p:nvPr>
            <p:ph sz="half" idx="4294967295"/>
          </p:nvPr>
        </p:nvSpPr>
        <p:spPr>
          <a:xfrm>
            <a:off x="708556" y="2509420"/>
            <a:ext cx="4493245" cy="3918540"/>
          </a:xfrm>
        </p:spPr>
        <p:txBody>
          <a:bodyPr>
            <a:noAutofit/>
          </a:bodyPr>
          <a:lstStyle/>
          <a:p>
            <a:pPr marL="0" indent="0">
              <a:spcAft>
                <a:spcPts val="600"/>
              </a:spcAft>
              <a:buNone/>
            </a:pPr>
            <a:r>
              <a:rPr lang="en-US" sz="2400" dirty="0"/>
              <a:t>Größte Energieversorger der Welt:</a:t>
            </a:r>
          </a:p>
          <a:p>
            <a:pPr lvl="1">
              <a:spcAft>
                <a:spcPts val="600"/>
              </a:spcAft>
            </a:pPr>
            <a:r>
              <a:rPr lang="en-US" sz="2400" dirty="0"/>
              <a:t>Kohle</a:t>
            </a:r>
          </a:p>
          <a:p>
            <a:pPr lvl="1">
              <a:spcAft>
                <a:spcPts val="600"/>
              </a:spcAft>
            </a:pPr>
            <a:r>
              <a:rPr lang="en-US" sz="2400" dirty="0"/>
              <a:t>Öl</a:t>
            </a:r>
          </a:p>
          <a:p>
            <a:pPr lvl="1">
              <a:spcAft>
                <a:spcPts val="600"/>
              </a:spcAft>
            </a:pPr>
            <a:r>
              <a:rPr lang="en-US" sz="2400" dirty="0"/>
              <a:t>Gas</a:t>
            </a:r>
          </a:p>
          <a:p>
            <a:pPr lvl="1">
              <a:spcAft>
                <a:spcPts val="600"/>
              </a:spcAft>
            </a:pPr>
            <a:r>
              <a:rPr lang="en-US" sz="2400" dirty="0"/>
              <a:t>Kernkraft</a:t>
            </a:r>
          </a:p>
          <a:p>
            <a:pPr lvl="1">
              <a:spcAft>
                <a:spcPts val="600"/>
              </a:spcAft>
            </a:pPr>
            <a:r>
              <a:rPr lang="en-US" sz="2400" dirty="0"/>
              <a:t>Elektrische Versorgungsunternehmen</a:t>
            </a:r>
          </a:p>
        </p:txBody>
      </p:sp>
      <p:pic>
        <p:nvPicPr>
          <p:cNvPr id="10" name="Picture 9">
            <a:extLst>
              <a:ext uri="{FF2B5EF4-FFF2-40B4-BE49-F238E27FC236}">
                <a16:creationId xmlns="" xmlns:a16="http://schemas.microsoft.com/office/drawing/2014/main" id="{D2A3FFF6-A943-43A1-80BC-419BF720BF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6881" y="2509422"/>
            <a:ext cx="6535119" cy="4357164"/>
          </a:xfrm>
          <a:prstGeom prst="rect">
            <a:avLst/>
          </a:prstGeom>
        </p:spPr>
      </p:pic>
      <p:pic>
        <p:nvPicPr>
          <p:cNvPr id="11" name="Picture 10">
            <a:extLst>
              <a:ext uri="{FF2B5EF4-FFF2-40B4-BE49-F238E27FC236}">
                <a16:creationId xmlns="" xmlns:a16="http://schemas.microsoft.com/office/drawing/2014/main" id="{A693AC0C-E277-40D1-AEC7-39B97AE10A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3556" y="1"/>
            <a:ext cx="3248443" cy="2509422"/>
          </a:xfrm>
          <a:prstGeom prst="rect">
            <a:avLst/>
          </a:prstGeom>
        </p:spPr>
      </p:pic>
      <p:pic>
        <p:nvPicPr>
          <p:cNvPr id="13" name="Picture 12">
            <a:extLst>
              <a:ext uri="{FF2B5EF4-FFF2-40B4-BE49-F238E27FC236}">
                <a16:creationId xmlns="" xmlns:a16="http://schemas.microsoft.com/office/drawing/2014/main" id="{DC9D5A3C-B1C4-469B-98A7-E675BD4A13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56881" y="-1"/>
            <a:ext cx="3286674" cy="2509421"/>
          </a:xfrm>
          <a:prstGeom prst="rect">
            <a:avLst/>
          </a:prstGeom>
        </p:spPr>
      </p:pic>
      <p:pic>
        <p:nvPicPr>
          <p:cNvPr id="14" name="image1.png">
            <a:extLst>
              <a:ext uri="{FF2B5EF4-FFF2-40B4-BE49-F238E27FC236}">
                <a16:creationId xmlns="" xmlns:a16="http://schemas.microsoft.com/office/drawing/2014/main" id="{FCC82AE0-3A6F-470A-AEB5-009D8C60E7E6}"/>
              </a:ext>
            </a:extLst>
          </p:cNvPr>
          <p:cNvPicPr/>
          <p:nvPr/>
        </p:nvPicPr>
        <p:blipFill>
          <a:blip r:embed="rId6" cstate="screen">
            <a:extLst>
              <a:ext uri="{28A0092B-C50C-407E-A947-70E740481C1C}">
                <a14:useLocalDpi xmlns:a14="http://schemas.microsoft.com/office/drawing/2010/main"/>
              </a:ext>
            </a:extLst>
          </a:blip>
          <a:srcRect/>
          <a:stretch>
            <a:fillRect/>
          </a:stretch>
        </p:blipFill>
        <p:spPr>
          <a:xfrm>
            <a:off x="536615" y="571045"/>
            <a:ext cx="1219927" cy="909879"/>
          </a:xfrm>
          <a:prstGeom prst="rect">
            <a:avLst/>
          </a:prstGeom>
          <a:ln/>
        </p:spPr>
      </p:pic>
      <p:pic>
        <p:nvPicPr>
          <p:cNvPr id="17" name="image3.png">
            <a:extLst>
              <a:ext uri="{FF2B5EF4-FFF2-40B4-BE49-F238E27FC236}">
                <a16:creationId xmlns="" xmlns:a16="http://schemas.microsoft.com/office/drawing/2014/main" id="{37B335DE-7DAE-41E6-9DF8-8CB98BA7FB42}"/>
              </a:ext>
            </a:extLst>
          </p:cNvPr>
          <p:cNvPicPr/>
          <p:nvPr/>
        </p:nvPicPr>
        <p:blipFill>
          <a:blip r:embed="rId7" cstate="screen">
            <a:extLst>
              <a:ext uri="{28A0092B-C50C-407E-A947-70E740481C1C}">
                <a14:useLocalDpi xmlns:a14="http://schemas.microsoft.com/office/drawing/2010/main"/>
              </a:ext>
            </a:extLst>
          </a:blip>
          <a:srcRect/>
          <a:stretch>
            <a:fillRect/>
          </a:stretch>
        </p:blipFill>
        <p:spPr>
          <a:xfrm>
            <a:off x="4063884" y="480867"/>
            <a:ext cx="935210" cy="1000057"/>
          </a:xfrm>
          <a:prstGeom prst="rect">
            <a:avLst/>
          </a:prstGeom>
          <a:ln/>
        </p:spPr>
      </p:pic>
      <p:pic>
        <p:nvPicPr>
          <p:cNvPr id="18" name="image2.png">
            <a:extLst>
              <a:ext uri="{FF2B5EF4-FFF2-40B4-BE49-F238E27FC236}">
                <a16:creationId xmlns="" xmlns:a16="http://schemas.microsoft.com/office/drawing/2014/main" id="{80D62922-DF6C-4F0F-BBA2-13CF82AFF33E}"/>
              </a:ext>
            </a:extLst>
          </p:cNvPr>
          <p:cNvPicPr/>
          <p:nvPr/>
        </p:nvPicPr>
        <p:blipFill>
          <a:blip r:embed="rId8" cstate="screen">
            <a:extLst>
              <a:ext uri="{28A0092B-C50C-407E-A947-70E740481C1C}">
                <a14:useLocalDpi xmlns:a14="http://schemas.microsoft.com/office/drawing/2010/main"/>
              </a:ext>
            </a:extLst>
          </a:blip>
          <a:srcRect/>
          <a:stretch>
            <a:fillRect/>
          </a:stretch>
        </p:blipFill>
        <p:spPr>
          <a:xfrm>
            <a:off x="2349575" y="445405"/>
            <a:ext cx="1121276" cy="1035519"/>
          </a:xfrm>
          <a:prstGeom prst="rect">
            <a:avLst/>
          </a:prstGeom>
          <a:ln/>
        </p:spPr>
      </p:pic>
    </p:spTree>
    <p:extLst>
      <p:ext uri="{BB962C8B-B14F-4D97-AF65-F5344CB8AC3E}">
        <p14:creationId xmlns:p14="http://schemas.microsoft.com/office/powerpoint/2010/main" val="351055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p:nvPr/>
        </p:nvSpPr>
        <p:spPr>
          <a:xfrm>
            <a:off x="739790" y="1532195"/>
            <a:ext cx="4383080" cy="584775"/>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114C8A"/>
                </a:solidFill>
                <a:effectLst>
                  <a:outerShdw blurRad="41275" dist="20320" dir="1800000" algn="tl">
                    <a:srgbClr val="000000">
                      <a:alpha val="40000"/>
                    </a:srgbClr>
                  </a:outerShdw>
                </a:effectLst>
                <a:latin typeface="Helvetica" pitchFamily="2" charset="0"/>
                <a:ea typeface="ＭＳ 明朝"/>
                <a:cs typeface="Times New Roman"/>
              </a:rPr>
              <a:t>Saubere Technik</a:t>
            </a:r>
            <a:endParaRPr lang="en-US" sz="3200" b="1" dirty="0">
              <a:solidFill>
                <a:srgbClr val="114C8A"/>
              </a:solidFill>
              <a:latin typeface="Helvetica" pitchFamily="2" charset="0"/>
              <a:ea typeface="ＭＳ 明朝"/>
              <a:cs typeface="Times New Roman"/>
            </a:endParaRPr>
          </a:p>
        </p:txBody>
      </p:sp>
      <p:sp>
        <p:nvSpPr>
          <p:cNvPr id="6" name="Text Placeholder 5"/>
          <p:cNvSpPr>
            <a:spLocks noGrp="1"/>
          </p:cNvSpPr>
          <p:nvPr>
            <p:ph type="body" idx="4294967295"/>
          </p:nvPr>
        </p:nvSpPr>
        <p:spPr>
          <a:xfrm>
            <a:off x="388155" y="2116970"/>
            <a:ext cx="5086350" cy="4546380"/>
          </a:xfrm>
        </p:spPr>
        <p:txBody>
          <a:bodyPr>
            <a:noAutofit/>
          </a:bodyPr>
          <a:lstStyle/>
          <a:p>
            <a:pPr marL="0" indent="0">
              <a:spcAft>
                <a:spcPts val="600"/>
              </a:spcAft>
              <a:buNone/>
            </a:pPr>
            <a:r>
              <a:rPr lang="en-US" sz="2400" dirty="0">
                <a:solidFill>
                  <a:schemeClr val="tx1">
                    <a:lumMod val="75000"/>
                    <a:lumOff val="25000"/>
                  </a:schemeClr>
                </a:solidFill>
              </a:rPr>
              <a:t>Weltweit führend in sauberer Technologie:</a:t>
            </a:r>
          </a:p>
          <a:p>
            <a:pPr lvl="1">
              <a:spcAft>
                <a:spcPts val="600"/>
              </a:spcAft>
            </a:pPr>
            <a:r>
              <a:rPr lang="en-US" sz="2400" dirty="0">
                <a:solidFill>
                  <a:schemeClr val="tx1">
                    <a:lumMod val="75000"/>
                    <a:lumOff val="25000"/>
                  </a:schemeClr>
                </a:solidFill>
              </a:rPr>
              <a:t>Wind, Solar und andere erneuerbare Energiequellen</a:t>
            </a:r>
          </a:p>
          <a:p>
            <a:pPr lvl="1">
              <a:spcAft>
                <a:spcPts val="600"/>
              </a:spcAft>
            </a:pPr>
            <a:r>
              <a:rPr lang="en-US" sz="2400" dirty="0">
                <a:solidFill>
                  <a:schemeClr val="tx1">
                    <a:lumMod val="75000"/>
                    <a:lumOff val="25000"/>
                  </a:schemeClr>
                </a:solidFill>
              </a:rPr>
              <a:t>Energiespeicher, Elektrofahrzeuge</a:t>
            </a:r>
          </a:p>
          <a:p>
            <a:pPr lvl="1">
              <a:spcAft>
                <a:spcPts val="600"/>
              </a:spcAft>
            </a:pPr>
            <a:r>
              <a:rPr lang="en-US" sz="2400" dirty="0">
                <a:solidFill>
                  <a:schemeClr val="tx1">
                    <a:lumMod val="75000"/>
                    <a:lumOff val="25000"/>
                  </a:schemeClr>
                </a:solidFill>
              </a:rPr>
              <a:t>Energieeffizienz, grüne Gebäude</a:t>
            </a:r>
          </a:p>
          <a:p>
            <a:pPr lvl="1">
              <a:spcAft>
                <a:spcPts val="600"/>
              </a:spcAft>
            </a:pPr>
            <a:r>
              <a:rPr lang="en-US" sz="2400" dirty="0">
                <a:solidFill>
                  <a:schemeClr val="tx1">
                    <a:lumMod val="75000"/>
                    <a:lumOff val="25000"/>
                  </a:schemeClr>
                </a:solidFill>
              </a:rPr>
              <a:t>Technologische Kohlenstoffentfernung </a:t>
            </a:r>
          </a:p>
          <a:p>
            <a:pPr lvl="1">
              <a:spcAft>
                <a:spcPts val="600"/>
              </a:spcAft>
            </a:pPr>
            <a:r>
              <a:rPr lang="en-US" sz="2400" dirty="0">
                <a:solidFill>
                  <a:schemeClr val="tx1">
                    <a:lumMod val="75000"/>
                    <a:lumOff val="25000"/>
                  </a:schemeClr>
                </a:solidFill>
              </a:rPr>
              <a:t>Neue Energie für die Zukunft</a:t>
            </a:r>
          </a:p>
        </p:txBody>
      </p:sp>
      <p:pic>
        <p:nvPicPr>
          <p:cNvPr id="12" name="Picture 11">
            <a:extLst>
              <a:ext uri="{FF2B5EF4-FFF2-40B4-BE49-F238E27FC236}">
                <a16:creationId xmlns="" xmlns:a16="http://schemas.microsoft.com/office/drawing/2014/main" id="{1DACFBBA-D03E-BF4A-B275-8E00144255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10642" y="3222886"/>
            <a:ext cx="3151604" cy="3635114"/>
          </a:xfrm>
          <a:prstGeom prst="rect">
            <a:avLst/>
          </a:prstGeom>
        </p:spPr>
      </p:pic>
      <p:pic>
        <p:nvPicPr>
          <p:cNvPr id="16" name="Picture 15">
            <a:extLst>
              <a:ext uri="{FF2B5EF4-FFF2-40B4-BE49-F238E27FC236}">
                <a16:creationId xmlns="" xmlns:a16="http://schemas.microsoft.com/office/drawing/2014/main" id="{2C5BF841-0C16-9B4C-B4CA-948E0D76DE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03528" y="3222886"/>
            <a:ext cx="3492388" cy="1878432"/>
          </a:xfrm>
          <a:prstGeom prst="rect">
            <a:avLst/>
          </a:prstGeom>
        </p:spPr>
      </p:pic>
      <p:pic>
        <p:nvPicPr>
          <p:cNvPr id="7" name="image1.png">
            <a:extLst>
              <a:ext uri="{FF2B5EF4-FFF2-40B4-BE49-F238E27FC236}">
                <a16:creationId xmlns="" xmlns:a16="http://schemas.microsoft.com/office/drawing/2014/main" id="{AAAD2A69-9F49-494E-99D6-F73CA8184547}"/>
              </a:ext>
            </a:extLst>
          </p:cNvPr>
          <p:cNvPicPr/>
          <p:nvPr/>
        </p:nvPicPr>
        <p:blipFill>
          <a:blip r:embed="rId5" cstate="screen">
            <a:extLst>
              <a:ext uri="{28A0092B-C50C-407E-A947-70E740481C1C}">
                <a14:useLocalDpi xmlns:a14="http://schemas.microsoft.com/office/drawing/2010/main"/>
              </a:ext>
            </a:extLst>
          </a:blip>
          <a:srcRect/>
          <a:stretch>
            <a:fillRect/>
          </a:stretch>
        </p:blipFill>
        <p:spPr>
          <a:xfrm>
            <a:off x="625361" y="490662"/>
            <a:ext cx="1085809" cy="1041533"/>
          </a:xfrm>
          <a:prstGeom prst="rect">
            <a:avLst/>
          </a:prstGeom>
          <a:ln/>
        </p:spPr>
      </p:pic>
      <p:pic>
        <p:nvPicPr>
          <p:cNvPr id="8" name="image2.png">
            <a:extLst>
              <a:ext uri="{FF2B5EF4-FFF2-40B4-BE49-F238E27FC236}">
                <a16:creationId xmlns="" xmlns:a16="http://schemas.microsoft.com/office/drawing/2014/main" id="{F813187A-3190-4DC4-BEDB-7FC780772F33}"/>
              </a:ext>
            </a:extLst>
          </p:cNvPr>
          <p:cNvPicPr/>
          <p:nvPr/>
        </p:nvPicPr>
        <p:blipFill>
          <a:blip r:embed="rId6" cstate="screen">
            <a:extLst>
              <a:ext uri="{28A0092B-C50C-407E-A947-70E740481C1C}">
                <a14:useLocalDpi xmlns:a14="http://schemas.microsoft.com/office/drawing/2010/main"/>
              </a:ext>
            </a:extLst>
          </a:blip>
          <a:srcRect/>
          <a:stretch>
            <a:fillRect/>
          </a:stretch>
        </p:blipFill>
        <p:spPr>
          <a:xfrm>
            <a:off x="4151492" y="667431"/>
            <a:ext cx="1057606" cy="831476"/>
          </a:xfrm>
          <a:prstGeom prst="rect">
            <a:avLst/>
          </a:prstGeom>
          <a:ln/>
        </p:spPr>
      </p:pic>
      <p:pic>
        <p:nvPicPr>
          <p:cNvPr id="9" name="image3.png">
            <a:extLst>
              <a:ext uri="{FF2B5EF4-FFF2-40B4-BE49-F238E27FC236}">
                <a16:creationId xmlns="" xmlns:a16="http://schemas.microsoft.com/office/drawing/2014/main" id="{48AD0C3C-FC85-409C-8065-891620BF85B4}"/>
              </a:ext>
            </a:extLst>
          </p:cNvPr>
          <p:cNvPicPr/>
          <p:nvPr/>
        </p:nvPicPr>
        <p:blipFill>
          <a:blip r:embed="rId7" cstate="screen">
            <a:extLst>
              <a:ext uri="{28A0092B-C50C-407E-A947-70E740481C1C}">
                <a14:useLocalDpi xmlns:a14="http://schemas.microsoft.com/office/drawing/2010/main"/>
              </a:ext>
            </a:extLst>
          </a:blip>
          <a:srcRect/>
          <a:stretch>
            <a:fillRect/>
          </a:stretch>
        </p:blipFill>
        <p:spPr>
          <a:xfrm>
            <a:off x="2405549" y="661952"/>
            <a:ext cx="1051563" cy="836339"/>
          </a:xfrm>
          <a:prstGeom prst="rect">
            <a:avLst/>
          </a:prstGeom>
          <a:ln/>
        </p:spPr>
      </p:pic>
      <p:pic>
        <p:nvPicPr>
          <p:cNvPr id="45058" name="Picture 2" descr="Image result for electric vehicle tesla">
            <a:extLst>
              <a:ext uri="{FF2B5EF4-FFF2-40B4-BE49-F238E27FC236}">
                <a16:creationId xmlns="" xmlns:a16="http://schemas.microsoft.com/office/drawing/2014/main" id="{18E64448-F1EE-4427-A012-FB1011ED278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703526" y="5101318"/>
            <a:ext cx="3492389" cy="1756682"/>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descr="Related image">
            <a:extLst>
              <a:ext uri="{FF2B5EF4-FFF2-40B4-BE49-F238E27FC236}">
                <a16:creationId xmlns="" xmlns:a16="http://schemas.microsoft.com/office/drawing/2014/main" id="{1E85062A-F378-4049-AA2B-586D1C2B8E4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5810643" y="0"/>
            <a:ext cx="6385274" cy="322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278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2.png">
            <a:extLst>
              <a:ext uri="{FF2B5EF4-FFF2-40B4-BE49-F238E27FC236}">
                <a16:creationId xmlns="" xmlns:a16="http://schemas.microsoft.com/office/drawing/2014/main" id="{5C31C47D-997C-45C5-9FF4-0648418AA983}"/>
              </a:ext>
            </a:extLst>
          </p:cNvPr>
          <p:cNvPicPr/>
          <p:nvPr/>
        </p:nvPicPr>
        <p:blipFill>
          <a:blip r:embed="rId3" cstate="screen">
            <a:extLst>
              <a:ext uri="{28A0092B-C50C-407E-A947-70E740481C1C}">
                <a14:useLocalDpi xmlns:a14="http://schemas.microsoft.com/office/drawing/2010/main"/>
              </a:ext>
            </a:extLst>
          </a:blip>
          <a:srcRect/>
          <a:stretch>
            <a:fillRect/>
          </a:stretch>
        </p:blipFill>
        <p:spPr>
          <a:xfrm>
            <a:off x="2279014" y="496049"/>
            <a:ext cx="1210489" cy="1002858"/>
          </a:xfrm>
          <a:prstGeom prst="rect">
            <a:avLst/>
          </a:prstGeom>
          <a:ln/>
        </p:spPr>
      </p:pic>
      <p:pic>
        <p:nvPicPr>
          <p:cNvPr id="15" name="image1.png">
            <a:extLst>
              <a:ext uri="{FF2B5EF4-FFF2-40B4-BE49-F238E27FC236}">
                <a16:creationId xmlns="" xmlns:a16="http://schemas.microsoft.com/office/drawing/2014/main" id="{093F183C-1AE2-4702-875F-F9FA260DE179}"/>
              </a:ext>
            </a:extLst>
          </p:cNvPr>
          <p:cNvPicPr/>
          <p:nvPr/>
        </p:nvPicPr>
        <p:blipFill>
          <a:blip r:embed="rId4" cstate="screen">
            <a:extLst>
              <a:ext uri="{28A0092B-C50C-407E-A947-70E740481C1C}">
                <a14:useLocalDpi xmlns:a14="http://schemas.microsoft.com/office/drawing/2010/main"/>
              </a:ext>
            </a:extLst>
          </a:blip>
          <a:srcRect/>
          <a:stretch>
            <a:fillRect/>
          </a:stretch>
        </p:blipFill>
        <p:spPr>
          <a:xfrm>
            <a:off x="594684" y="667431"/>
            <a:ext cx="1022341" cy="901141"/>
          </a:xfrm>
          <a:prstGeom prst="rect">
            <a:avLst/>
          </a:prstGeom>
          <a:ln/>
        </p:spPr>
      </p:pic>
      <p:pic>
        <p:nvPicPr>
          <p:cNvPr id="22" name="Picture 21">
            <a:extLst>
              <a:ext uri="{FF2B5EF4-FFF2-40B4-BE49-F238E27FC236}">
                <a16:creationId xmlns="" xmlns:a16="http://schemas.microsoft.com/office/drawing/2014/main" id="{7E124135-427B-4608-BDC4-A1A5EA0823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46654" y="0"/>
            <a:ext cx="3271766" cy="2725036"/>
          </a:xfrm>
          <a:prstGeom prst="rect">
            <a:avLst/>
          </a:prstGeom>
        </p:spPr>
      </p:pic>
      <p:pic>
        <p:nvPicPr>
          <p:cNvPr id="23" name="Picture 22" descr="Frecciarossa.JPG">
            <a:extLst>
              <a:ext uri="{FF2B5EF4-FFF2-40B4-BE49-F238E27FC236}">
                <a16:creationId xmlns="" xmlns:a16="http://schemas.microsoft.com/office/drawing/2014/main" id="{A420ADC3-65E5-495D-8AD2-1FE6FCCAFA8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806044" y="0"/>
            <a:ext cx="3385956" cy="2725036"/>
          </a:xfrm>
          <a:prstGeom prst="rect">
            <a:avLst/>
          </a:prstGeom>
        </p:spPr>
      </p:pic>
      <p:pic>
        <p:nvPicPr>
          <p:cNvPr id="24" name="Picture 23">
            <a:extLst>
              <a:ext uri="{FF2B5EF4-FFF2-40B4-BE49-F238E27FC236}">
                <a16:creationId xmlns="" xmlns:a16="http://schemas.microsoft.com/office/drawing/2014/main" id="{CADEADA3-DECF-4303-98BE-CB9E1985D54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946654" y="2725036"/>
            <a:ext cx="6245346" cy="4147111"/>
          </a:xfrm>
          <a:prstGeom prst="rect">
            <a:avLst/>
          </a:prstGeom>
        </p:spPr>
      </p:pic>
      <p:sp>
        <p:nvSpPr>
          <p:cNvPr id="10" name="Text Box 3">
            <a:extLst>
              <a:ext uri="{FF2B5EF4-FFF2-40B4-BE49-F238E27FC236}">
                <a16:creationId xmlns="" xmlns:a16="http://schemas.microsoft.com/office/drawing/2014/main" id="{D7A270CA-0556-614A-9694-58A7CD6938E2}"/>
              </a:ext>
            </a:extLst>
          </p:cNvPr>
          <p:cNvSpPr txBox="1"/>
          <p:nvPr/>
        </p:nvSpPr>
        <p:spPr>
          <a:xfrm>
            <a:off x="623486" y="1809149"/>
            <a:ext cx="4450538" cy="584775"/>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114C8A"/>
                </a:solidFill>
                <a:effectLst>
                  <a:outerShdw blurRad="41275" dist="20320" dir="1800000" algn="tl">
                    <a:srgbClr val="000000">
                      <a:alpha val="40000"/>
                    </a:srgbClr>
                  </a:outerShdw>
                </a:effectLst>
                <a:latin typeface="Helvetica" pitchFamily="2" charset="0"/>
                <a:ea typeface="ＭＳ 明朝"/>
                <a:cs typeface="Times New Roman"/>
              </a:rPr>
              <a:t>Industrie &amp; Handel</a:t>
            </a:r>
            <a:endParaRPr lang="en-US" sz="3200" b="1" dirty="0">
              <a:solidFill>
                <a:srgbClr val="114C8A"/>
              </a:solidFill>
              <a:latin typeface="Helvetica" pitchFamily="2" charset="0"/>
              <a:ea typeface="ＭＳ 明朝"/>
              <a:cs typeface="Times New Roman"/>
            </a:endParaRPr>
          </a:p>
        </p:txBody>
      </p:sp>
      <p:sp>
        <p:nvSpPr>
          <p:cNvPr id="11" name="Text Placeholder 5">
            <a:extLst>
              <a:ext uri="{FF2B5EF4-FFF2-40B4-BE49-F238E27FC236}">
                <a16:creationId xmlns="" xmlns:a16="http://schemas.microsoft.com/office/drawing/2014/main" id="{A1AFCA3B-AB7E-6E45-B580-0B2F12024B11}"/>
              </a:ext>
            </a:extLst>
          </p:cNvPr>
          <p:cNvSpPr txBox="1">
            <a:spLocks/>
          </p:cNvSpPr>
          <p:nvPr/>
        </p:nvSpPr>
        <p:spPr>
          <a:xfrm>
            <a:off x="623486" y="2550297"/>
            <a:ext cx="5086050" cy="380682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600"/>
              </a:spcAft>
              <a:buNone/>
            </a:pPr>
            <a:r>
              <a:rPr lang="en-US" sz="2400" dirty="0"/>
              <a:t>Größte Energie verbrauchende Unternehmen:</a:t>
            </a:r>
            <a:endParaRPr lang="en-US" sz="2400" dirty="0">
              <a:solidFill>
                <a:schemeClr val="tx1">
                  <a:lumMod val="75000"/>
                  <a:lumOff val="25000"/>
                </a:schemeClr>
              </a:solidFill>
            </a:endParaRPr>
          </a:p>
          <a:p>
            <a:pPr lvl="1">
              <a:spcAft>
                <a:spcPts val="600"/>
              </a:spcAft>
            </a:pPr>
            <a:r>
              <a:rPr lang="en-US" sz="2400" dirty="0"/>
              <a:t>Automobilhersteller, Fluggesellschaften, Schifffahrt &amp; Fracht, sonstiger Transport</a:t>
            </a:r>
          </a:p>
          <a:p>
            <a:pPr lvl="1">
              <a:spcAft>
                <a:spcPts val="600"/>
              </a:spcAft>
            </a:pPr>
            <a:r>
              <a:rPr lang="en-US" sz="2400" dirty="0"/>
              <a:t>Konstruktion</a:t>
            </a:r>
          </a:p>
          <a:p>
            <a:pPr lvl="1">
              <a:spcAft>
                <a:spcPts val="600"/>
              </a:spcAft>
            </a:pPr>
            <a:r>
              <a:rPr lang="en-US" sz="2400" dirty="0"/>
              <a:t>Industrielle Maschinen</a:t>
            </a:r>
          </a:p>
          <a:p>
            <a:pPr lvl="1">
              <a:spcAft>
                <a:spcPts val="600"/>
              </a:spcAft>
            </a:pPr>
            <a:r>
              <a:rPr lang="en-US" sz="2400" dirty="0"/>
              <a:t>Fertigung</a:t>
            </a:r>
          </a:p>
          <a:p>
            <a:pPr lvl="1">
              <a:spcAft>
                <a:spcPts val="600"/>
              </a:spcAft>
            </a:pPr>
            <a:r>
              <a:rPr lang="en-US" sz="2400" dirty="0"/>
              <a:t>Konsumgüter</a:t>
            </a:r>
          </a:p>
          <a:p>
            <a:pPr lvl="1">
              <a:spcAft>
                <a:spcPts val="600"/>
              </a:spcAft>
            </a:pPr>
            <a:r>
              <a:rPr lang="en-US" sz="2400" dirty="0"/>
              <a:t>Hightech</a:t>
            </a:r>
            <a:endParaRPr lang="en-US" sz="2400" dirty="0">
              <a:solidFill>
                <a:schemeClr val="tx1">
                  <a:lumMod val="75000"/>
                  <a:lumOff val="25000"/>
                </a:schemeClr>
              </a:solidFill>
            </a:endParaRPr>
          </a:p>
        </p:txBody>
      </p:sp>
      <p:pic>
        <p:nvPicPr>
          <p:cNvPr id="14" name="image2.png">
            <a:extLst>
              <a:ext uri="{FF2B5EF4-FFF2-40B4-BE49-F238E27FC236}">
                <a16:creationId xmlns="" xmlns:a16="http://schemas.microsoft.com/office/drawing/2014/main" id="{4BC79CF4-DDE6-384D-AA08-574EEB794F00}"/>
              </a:ext>
            </a:extLst>
          </p:cNvPr>
          <p:cNvPicPr/>
          <p:nvPr/>
        </p:nvPicPr>
        <p:blipFill>
          <a:blip r:embed="rId8" cstate="screen">
            <a:extLst>
              <a:ext uri="{28A0092B-C50C-407E-A947-70E740481C1C}">
                <a14:useLocalDpi xmlns:a14="http://schemas.microsoft.com/office/drawing/2010/main"/>
              </a:ext>
            </a:extLst>
          </a:blip>
          <a:srcRect/>
          <a:stretch>
            <a:fillRect/>
          </a:stretch>
        </p:blipFill>
        <p:spPr>
          <a:xfrm>
            <a:off x="4151492" y="667431"/>
            <a:ext cx="1057606" cy="831476"/>
          </a:xfrm>
          <a:prstGeom prst="rect">
            <a:avLst/>
          </a:prstGeom>
          <a:ln/>
        </p:spPr>
      </p:pic>
    </p:spTree>
    <p:extLst>
      <p:ext uri="{BB962C8B-B14F-4D97-AF65-F5344CB8AC3E}">
        <p14:creationId xmlns:p14="http://schemas.microsoft.com/office/powerpoint/2010/main" val="1601408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2.png">
            <a:extLst>
              <a:ext uri="{FF2B5EF4-FFF2-40B4-BE49-F238E27FC236}">
                <a16:creationId xmlns="" xmlns:a16="http://schemas.microsoft.com/office/drawing/2014/main" id="{D7BC797E-37A1-4CFC-A49C-49348E2CF175}"/>
              </a:ext>
            </a:extLst>
          </p:cNvPr>
          <p:cNvPicPr/>
          <p:nvPr/>
        </p:nvPicPr>
        <p:blipFill>
          <a:blip r:embed="rId3" cstate="screen">
            <a:extLst>
              <a:ext uri="{28A0092B-C50C-407E-A947-70E740481C1C}">
                <a14:useLocalDpi xmlns:a14="http://schemas.microsoft.com/office/drawing/2010/main"/>
              </a:ext>
            </a:extLst>
          </a:blip>
          <a:srcRect/>
          <a:stretch>
            <a:fillRect/>
          </a:stretch>
        </p:blipFill>
        <p:spPr>
          <a:xfrm>
            <a:off x="2331787" y="658023"/>
            <a:ext cx="1459470" cy="929231"/>
          </a:xfrm>
          <a:prstGeom prst="rect">
            <a:avLst/>
          </a:prstGeom>
          <a:ln/>
        </p:spPr>
      </p:pic>
      <p:pic>
        <p:nvPicPr>
          <p:cNvPr id="14" name="image3.png">
            <a:extLst>
              <a:ext uri="{FF2B5EF4-FFF2-40B4-BE49-F238E27FC236}">
                <a16:creationId xmlns="" xmlns:a16="http://schemas.microsoft.com/office/drawing/2014/main" id="{F0413EB4-9026-496E-9739-A44B5F28E84C}"/>
              </a:ext>
            </a:extLst>
          </p:cNvPr>
          <p:cNvPicPr/>
          <p:nvPr/>
        </p:nvPicPr>
        <p:blipFill>
          <a:blip r:embed="rId4" cstate="screen">
            <a:extLst>
              <a:ext uri="{28A0092B-C50C-407E-A947-70E740481C1C}">
                <a14:useLocalDpi xmlns:a14="http://schemas.microsoft.com/office/drawing/2010/main"/>
              </a:ext>
            </a:extLst>
          </a:blip>
          <a:srcRect/>
          <a:stretch>
            <a:fillRect/>
          </a:stretch>
        </p:blipFill>
        <p:spPr>
          <a:xfrm>
            <a:off x="4269822" y="691209"/>
            <a:ext cx="1228477" cy="862859"/>
          </a:xfrm>
          <a:prstGeom prst="rect">
            <a:avLst/>
          </a:prstGeom>
          <a:ln/>
        </p:spPr>
      </p:pic>
      <p:pic>
        <p:nvPicPr>
          <p:cNvPr id="17" name="Picture 16">
            <a:extLst>
              <a:ext uri="{FF2B5EF4-FFF2-40B4-BE49-F238E27FC236}">
                <a16:creationId xmlns="" xmlns:a16="http://schemas.microsoft.com/office/drawing/2014/main" id="{68F94072-1C20-47DC-9B15-29FE6CA3E33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49206" y="4034118"/>
            <a:ext cx="3338230" cy="2823882"/>
          </a:xfrm>
          <a:prstGeom prst="rect">
            <a:avLst/>
          </a:prstGeom>
        </p:spPr>
      </p:pic>
      <p:pic>
        <p:nvPicPr>
          <p:cNvPr id="18" name="Picture 17">
            <a:extLst>
              <a:ext uri="{FF2B5EF4-FFF2-40B4-BE49-F238E27FC236}">
                <a16:creationId xmlns="" xmlns:a16="http://schemas.microsoft.com/office/drawing/2014/main" id="{F4823C97-1E72-450F-B92B-332F2CCE6B6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84829" y="4012408"/>
            <a:ext cx="2922185" cy="2845591"/>
          </a:xfrm>
          <a:prstGeom prst="rect">
            <a:avLst/>
          </a:prstGeom>
        </p:spPr>
      </p:pic>
      <p:pic>
        <p:nvPicPr>
          <p:cNvPr id="19" name="Picture 18">
            <a:extLst>
              <a:ext uri="{FF2B5EF4-FFF2-40B4-BE49-F238E27FC236}">
                <a16:creationId xmlns="" xmlns:a16="http://schemas.microsoft.com/office/drawing/2014/main" id="{370A11DD-EEDC-43AC-98D7-C369F8BC131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949206" y="-18824"/>
            <a:ext cx="6255201" cy="4052942"/>
          </a:xfrm>
          <a:prstGeom prst="rect">
            <a:avLst/>
          </a:prstGeom>
        </p:spPr>
      </p:pic>
      <p:pic>
        <p:nvPicPr>
          <p:cNvPr id="20" name="Graphic 19">
            <a:extLst>
              <a:ext uri="{FF2B5EF4-FFF2-40B4-BE49-F238E27FC236}">
                <a16:creationId xmlns="" xmlns:a16="http://schemas.microsoft.com/office/drawing/2014/main" id="{00F68CAD-68CC-4BC2-95D8-19F7743B734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510009" y="813252"/>
            <a:ext cx="1324696" cy="618773"/>
          </a:xfrm>
          <a:prstGeom prst="rect">
            <a:avLst/>
          </a:prstGeom>
        </p:spPr>
      </p:pic>
      <p:sp>
        <p:nvSpPr>
          <p:cNvPr id="13" name="Text Box 3">
            <a:extLst>
              <a:ext uri="{FF2B5EF4-FFF2-40B4-BE49-F238E27FC236}">
                <a16:creationId xmlns="" xmlns:a16="http://schemas.microsoft.com/office/drawing/2014/main" id="{226A60D6-7B6C-4748-B3D4-578537F43500}"/>
              </a:ext>
            </a:extLst>
          </p:cNvPr>
          <p:cNvSpPr txBox="1"/>
          <p:nvPr/>
        </p:nvSpPr>
        <p:spPr>
          <a:xfrm>
            <a:off x="623486" y="1809149"/>
            <a:ext cx="4450538" cy="1077218"/>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114C8A"/>
                </a:solidFill>
                <a:effectLst>
                  <a:outerShdw blurRad="41275" dist="20320" dir="1800000" algn="tl">
                    <a:srgbClr val="000000">
                      <a:alpha val="40000"/>
                    </a:srgbClr>
                  </a:outerShdw>
                </a:effectLst>
                <a:latin typeface="Helvetica" pitchFamily="2" charset="0"/>
                <a:ea typeface="ＭＳ 明朝"/>
                <a:cs typeface="Times New Roman"/>
              </a:rPr>
              <a:t>Land-, Land- und Forstwirtschaft</a:t>
            </a:r>
            <a:endParaRPr lang="en-US" sz="3200" b="1" dirty="0">
              <a:solidFill>
                <a:srgbClr val="114C8A"/>
              </a:solidFill>
              <a:latin typeface="Helvetica" pitchFamily="2" charset="0"/>
              <a:ea typeface="ＭＳ 明朝"/>
              <a:cs typeface="Times New Roman"/>
            </a:endParaRPr>
          </a:p>
        </p:txBody>
      </p:sp>
      <p:sp>
        <p:nvSpPr>
          <p:cNvPr id="15" name="Text Placeholder 5">
            <a:extLst>
              <a:ext uri="{FF2B5EF4-FFF2-40B4-BE49-F238E27FC236}">
                <a16:creationId xmlns="" xmlns:a16="http://schemas.microsoft.com/office/drawing/2014/main" id="{DED1A7C7-C3E1-C346-BC8D-5FCBCFFAC111}"/>
              </a:ext>
            </a:extLst>
          </p:cNvPr>
          <p:cNvSpPr txBox="1">
            <a:spLocks/>
          </p:cNvSpPr>
          <p:nvPr/>
        </p:nvSpPr>
        <p:spPr>
          <a:xfrm>
            <a:off x="623486" y="3029466"/>
            <a:ext cx="5086050" cy="380682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500"/>
              </a:spcBef>
              <a:spcAft>
                <a:spcPts val="600"/>
              </a:spcAft>
              <a:buNone/>
            </a:pPr>
            <a:r>
              <a:rPr lang="en-US" sz="2400" dirty="0"/>
              <a:t>Globale Allianz von:</a:t>
            </a:r>
          </a:p>
          <a:p>
            <a:pPr lvl="1">
              <a:spcAft>
                <a:spcPts val="600"/>
              </a:spcAft>
            </a:pPr>
            <a:r>
              <a:rPr lang="en-US" sz="2400" dirty="0"/>
              <a:t>Lebensmittel- und Agrarunternehmen</a:t>
            </a:r>
          </a:p>
          <a:p>
            <a:pPr lvl="1">
              <a:spcAft>
                <a:spcPts val="600"/>
              </a:spcAft>
            </a:pPr>
            <a:r>
              <a:rPr lang="en-US" sz="2400" dirty="0"/>
              <a:t>Großgrundbesitzer und Interessenverbände der Landwirte</a:t>
            </a:r>
          </a:p>
          <a:p>
            <a:pPr lvl="1">
              <a:spcAft>
                <a:spcPts val="600"/>
              </a:spcAft>
            </a:pPr>
            <a:r>
              <a:rPr lang="en-US" sz="2400" dirty="0"/>
              <a:t>Holzfällerunternehmen</a:t>
            </a:r>
          </a:p>
          <a:p>
            <a:pPr lvl="1">
              <a:spcAft>
                <a:spcPts val="600"/>
              </a:spcAft>
            </a:pPr>
            <a:r>
              <a:rPr lang="en-US" sz="2400" dirty="0"/>
              <a:t>Landschutzgruppen</a:t>
            </a:r>
          </a:p>
        </p:txBody>
      </p:sp>
    </p:spTree>
    <p:extLst>
      <p:ext uri="{BB962C8B-B14F-4D97-AF65-F5344CB8AC3E}">
        <p14:creationId xmlns:p14="http://schemas.microsoft.com/office/powerpoint/2010/main" val="3363824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a:extLst>
              <a:ext uri="{FF2B5EF4-FFF2-40B4-BE49-F238E27FC236}">
                <a16:creationId xmlns="" xmlns:a16="http://schemas.microsoft.com/office/drawing/2014/main" id="{226A60D6-7B6C-4748-B3D4-578537F43500}"/>
              </a:ext>
            </a:extLst>
          </p:cNvPr>
          <p:cNvSpPr txBox="1"/>
          <p:nvPr/>
        </p:nvSpPr>
        <p:spPr>
          <a:xfrm>
            <a:off x="412249" y="1801199"/>
            <a:ext cx="5086050" cy="1077218"/>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a:r>
              <a:rPr lang="en-US" sz="3200" b="1" dirty="0" err="1" smtClean="0">
                <a:solidFill>
                  <a:srgbClr val="114C8A"/>
                </a:solidFill>
                <a:effectLst>
                  <a:outerShdw blurRad="41275" dist="20320" dir="1800000" algn="tl">
                    <a:srgbClr val="000000">
                      <a:alpha val="40000"/>
                    </a:srgbClr>
                  </a:outerShdw>
                </a:effectLst>
                <a:latin typeface="Helvetica" pitchFamily="2" charset="0"/>
                <a:ea typeface="ＭＳ 明朝"/>
                <a:cs typeface="Times New Roman"/>
              </a:rPr>
              <a:t>Klimagerechtigkeits-gruppen</a:t>
            </a:r>
            <a:endParaRPr lang="en-US" sz="3200" b="1" dirty="0">
              <a:solidFill>
                <a:srgbClr val="114C8A"/>
              </a:solidFill>
              <a:latin typeface="Helvetica" pitchFamily="2" charset="0"/>
              <a:ea typeface="ＭＳ 明朝"/>
              <a:cs typeface="Times New Roman"/>
            </a:endParaRPr>
          </a:p>
        </p:txBody>
      </p:sp>
      <p:sp>
        <p:nvSpPr>
          <p:cNvPr id="15" name="Text Placeholder 5">
            <a:extLst>
              <a:ext uri="{FF2B5EF4-FFF2-40B4-BE49-F238E27FC236}">
                <a16:creationId xmlns="" xmlns:a16="http://schemas.microsoft.com/office/drawing/2014/main" id="{DED1A7C7-C3E1-C346-BC8D-5FCBCFFAC111}"/>
              </a:ext>
            </a:extLst>
          </p:cNvPr>
          <p:cNvSpPr txBox="1">
            <a:spLocks/>
          </p:cNvSpPr>
          <p:nvPr/>
        </p:nvSpPr>
        <p:spPr>
          <a:xfrm>
            <a:off x="621481" y="3168162"/>
            <a:ext cx="5086050" cy="328415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500"/>
              </a:spcBef>
              <a:spcAft>
                <a:spcPts val="600"/>
              </a:spcAft>
            </a:pPr>
            <a:r>
              <a:rPr lang="en-US" sz="2400" dirty="0">
                <a:solidFill>
                  <a:srgbClr val="000000"/>
                </a:solidFill>
                <a:cs typeface="Century Gothic"/>
              </a:rPr>
              <a:t>Führende gemeinnützige Umweltorganisationen</a:t>
            </a:r>
          </a:p>
          <a:p>
            <a:pPr>
              <a:spcBef>
                <a:spcPts val="500"/>
              </a:spcBef>
              <a:spcAft>
                <a:spcPts val="600"/>
              </a:spcAft>
            </a:pPr>
            <a:r>
              <a:rPr lang="en-US" sz="2400" dirty="0">
                <a:solidFill>
                  <a:srgbClr val="000000"/>
                </a:solidFill>
                <a:cs typeface="Century Gothic"/>
              </a:rPr>
              <a:t>Organisationen für Klimagerechtigkeit</a:t>
            </a:r>
          </a:p>
          <a:p>
            <a:pPr>
              <a:spcBef>
                <a:spcPts val="500"/>
              </a:spcBef>
              <a:spcAft>
                <a:spcPts val="600"/>
              </a:spcAft>
            </a:pPr>
            <a:r>
              <a:rPr lang="en-US" sz="2400" dirty="0">
                <a:solidFill>
                  <a:srgbClr val="000000"/>
                </a:solidFill>
                <a:cs typeface="Century Gothic"/>
              </a:rPr>
              <a:t>Graswurzel- &amp; Jugendbewegungen</a:t>
            </a:r>
          </a:p>
          <a:p>
            <a:pPr>
              <a:spcBef>
                <a:spcPts val="500"/>
              </a:spcBef>
              <a:spcAft>
                <a:spcPts val="600"/>
              </a:spcAft>
            </a:pPr>
            <a:r>
              <a:rPr lang="en-US" sz="2400" dirty="0">
                <a:solidFill>
                  <a:srgbClr val="000000"/>
                </a:solidFill>
                <a:cs typeface="Century Gothic"/>
              </a:rPr>
              <a:t>Weltbürger aus Gemeinden, die vom Klimawandel betroffen sind</a:t>
            </a:r>
          </a:p>
        </p:txBody>
      </p:sp>
      <p:pic>
        <p:nvPicPr>
          <p:cNvPr id="10" name="Picture 9">
            <a:extLst>
              <a:ext uri="{FF2B5EF4-FFF2-40B4-BE49-F238E27FC236}">
                <a16:creationId xmlns="" xmlns:a16="http://schemas.microsoft.com/office/drawing/2014/main" id="{B6549C2E-3578-EF48-B4E8-DE924CFC1FD6}"/>
              </a:ext>
            </a:extLst>
          </p:cNvPr>
          <p:cNvPicPr>
            <a:picLocks noChangeAspect="1"/>
          </p:cNvPicPr>
          <p:nvPr/>
        </p:nvPicPr>
        <p:blipFill>
          <a:blip r:embed="rId3" cstate="screen">
            <a:biLevel thresh="75000"/>
            <a:extLst>
              <a:ext uri="{28A0092B-C50C-407E-A947-70E740481C1C}">
                <a14:useLocalDpi xmlns:a14="http://schemas.microsoft.com/office/drawing/2010/main"/>
              </a:ext>
            </a:extLst>
          </a:blip>
          <a:srcRect/>
          <a:stretch>
            <a:fillRect/>
          </a:stretch>
        </p:blipFill>
        <p:spPr bwMode="auto">
          <a:xfrm>
            <a:off x="1783986" y="337842"/>
            <a:ext cx="2056305" cy="1113543"/>
          </a:xfrm>
          <a:prstGeom prst="rect">
            <a:avLst/>
          </a:prstGeom>
          <a:noFill/>
          <a:ln>
            <a:noFill/>
          </a:ln>
        </p:spPr>
      </p:pic>
      <p:pic>
        <p:nvPicPr>
          <p:cNvPr id="12" name="Picture 11">
            <a:extLst>
              <a:ext uri="{FF2B5EF4-FFF2-40B4-BE49-F238E27FC236}">
                <a16:creationId xmlns="" xmlns:a16="http://schemas.microsoft.com/office/drawing/2014/main" id="{D6FEE8CA-9731-C143-A260-84EEC3757F8A}"/>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12249" y="381814"/>
            <a:ext cx="1195244" cy="1125706"/>
          </a:xfrm>
          <a:prstGeom prst="rect">
            <a:avLst/>
          </a:prstGeom>
          <a:noFill/>
          <a:ln>
            <a:noFill/>
          </a:ln>
        </p:spPr>
      </p:pic>
      <p:pic>
        <p:nvPicPr>
          <p:cNvPr id="16" name="Picture 15">
            <a:extLst>
              <a:ext uri="{FF2B5EF4-FFF2-40B4-BE49-F238E27FC236}">
                <a16:creationId xmlns="" xmlns:a16="http://schemas.microsoft.com/office/drawing/2014/main" id="{37563C82-8239-764E-BB9B-3479FC24FF52}"/>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122741" y="381058"/>
            <a:ext cx="1123274" cy="1123274"/>
          </a:xfrm>
          <a:prstGeom prst="rect">
            <a:avLst/>
          </a:prstGeom>
          <a:noFill/>
          <a:ln>
            <a:noFill/>
          </a:ln>
        </p:spPr>
      </p:pic>
      <p:pic>
        <p:nvPicPr>
          <p:cNvPr id="21" name="Picture 20" descr="5476821335_29156f106f_z.jpg">
            <a:extLst>
              <a:ext uri="{FF2B5EF4-FFF2-40B4-BE49-F238E27FC236}">
                <a16:creationId xmlns="" xmlns:a16="http://schemas.microsoft.com/office/drawing/2014/main" id="{41ECB4AC-56F6-9E4F-B040-2EB0D2919B5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69047" y="3965678"/>
            <a:ext cx="4102042" cy="2893764"/>
          </a:xfrm>
          <a:prstGeom prst="rect">
            <a:avLst/>
          </a:prstGeom>
        </p:spPr>
      </p:pic>
      <p:pic>
        <p:nvPicPr>
          <p:cNvPr id="22" name="Picture 21" descr="DSC_5755.jpg">
            <a:extLst>
              <a:ext uri="{FF2B5EF4-FFF2-40B4-BE49-F238E27FC236}">
                <a16:creationId xmlns="" xmlns:a16="http://schemas.microsoft.com/office/drawing/2014/main" id="{1F6936E3-C67F-654E-8982-69FF94A5B00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765070" y="3990108"/>
            <a:ext cx="2438806" cy="2867892"/>
          </a:xfrm>
          <a:prstGeom prst="rect">
            <a:avLst/>
          </a:prstGeom>
          <a:noFill/>
          <a:ln>
            <a:noFill/>
          </a:ln>
        </p:spPr>
      </p:pic>
      <p:pic>
        <p:nvPicPr>
          <p:cNvPr id="23" name="Picture 22">
            <a:extLst>
              <a:ext uri="{FF2B5EF4-FFF2-40B4-BE49-F238E27FC236}">
                <a16:creationId xmlns="" xmlns:a16="http://schemas.microsoft.com/office/drawing/2014/main" id="{6776DADF-7384-FA4D-8E72-01BAD8B45C9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69046" y="-1"/>
            <a:ext cx="6034829" cy="3990109"/>
          </a:xfrm>
          <a:prstGeom prst="rect">
            <a:avLst/>
          </a:prstGeom>
        </p:spPr>
      </p:pic>
    </p:spTree>
    <p:extLst>
      <p:ext uri="{BB962C8B-B14F-4D97-AF65-F5344CB8AC3E}">
        <p14:creationId xmlns:p14="http://schemas.microsoft.com/office/powerpoint/2010/main" val="1200558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3" id="{AAF32C27-F80C-5841-8385-785153BE6471}" vid="{6466B298-1E8E-1441-9A8A-046124CA62FE}"/>
    </a:ext>
  </a:extLst>
</a:theme>
</file>

<file path=ppt/theme/theme2.xml><?xml version="1.0" encoding="utf-8"?>
<a:theme xmlns:a="http://schemas.openxmlformats.org/drawingml/2006/main" name="1_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3" id="{AAF32C27-F80C-5841-8385-785153BE6471}" vid="{6466B298-1E8E-1441-9A8A-046124CA62F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1203</Words>
  <Application>Microsoft Office PowerPoint</Application>
  <PresentationFormat>Benutzerdefiniert</PresentationFormat>
  <Paragraphs>224</Paragraphs>
  <Slides>27</Slides>
  <Notes>20</Notes>
  <HiddenSlides>0</HiddenSlides>
  <MMClips>0</MMClips>
  <ScaleCrop>false</ScaleCrop>
  <HeadingPairs>
    <vt:vector size="4" baseType="variant">
      <vt:variant>
        <vt:lpstr>Design</vt:lpstr>
      </vt:variant>
      <vt:variant>
        <vt:i4>2</vt:i4>
      </vt:variant>
      <vt:variant>
        <vt:lpstr>Folientitel</vt:lpstr>
      </vt:variant>
      <vt:variant>
        <vt:i4>27</vt:i4>
      </vt:variant>
    </vt:vector>
  </HeadingPairs>
  <TitlesOfParts>
    <vt:vector size="29" baseType="lpstr">
      <vt:lpstr>Office Theme</vt:lpstr>
      <vt:lpstr>1_Office Theme</vt:lpstr>
      <vt:lpstr>PowerPoint-Präsentation</vt:lpstr>
      <vt:lpstr>PowerPoint-Präsentation</vt:lpstr>
      <vt:lpstr>Wie das Climate Action Simulationsspiel funktioniert...  "Globale Führungspersönlichkeiten" aus den Bereichen Wirtschaft, Regierung und Zivilgesellschaft kommen zusammen, um einen Plan zur Lösung des Klimaproblems auszuhandeln, der die globale Erwärmung auf weniger als 2ºC und idealerweise 1,5ºC über dem vorindustriellen Niveau begrenzt.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Plenarvorträge  (20 Minuten) </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Reed</dc:creator>
  <cp:lastModifiedBy>Johannes Kratz</cp:lastModifiedBy>
  <cp:revision>15</cp:revision>
  <dcterms:created xsi:type="dcterms:W3CDTF">2019-12-02T17:26:33Z</dcterms:created>
  <dcterms:modified xsi:type="dcterms:W3CDTF">2021-02-16T16:06:33Z</dcterms:modified>
</cp:coreProperties>
</file>