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854" r:id="rId2"/>
    <p:sldId id="18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/>
    <p:restoredTop sz="96604"/>
  </p:normalViewPr>
  <p:slideViewPr>
    <p:cSldViewPr snapToGrid="0" snapToObjects="1">
      <p:cViewPr>
        <p:scale>
          <a:sx n="76" d="100"/>
          <a:sy n="76" d="100"/>
        </p:scale>
        <p:origin x="-2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DA69-E216-8448-ADFC-6DACEE1F621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F5131-00B7-5C45-A675-137F4A6703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30238"/>
            <a:ext cx="5610225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ACC1A-9FD5-BC4C-8833-BF4A1ED2C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30238"/>
            <a:ext cx="5610225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ACC1A-9FD5-BC4C-8833-BF4A1ED2C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98348-EBB2-DC41-8A82-A27783851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23C516-2E4B-D142-A7AB-83AB8DC3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1E017-651F-B94A-8756-90601A48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76A8C-C639-A845-849A-AC8FC090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7CFDE5-2880-7D42-8F62-9813CE88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05456-65F9-D143-A78D-A6D587A5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B75129-0FAE-AC47-B6EC-B75692FE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0AAB69-2151-B844-AE7D-54524238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2BE34C-41E0-D74F-A4B5-6DD942F8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ED497-1C39-AB49-BB76-3B7EC69A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DD0833-4EEC-C64B-8B8A-B90C8C234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F4CE2A-829E-5048-B1BF-3F5836D7C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4B3FD3-1F4B-C14D-86DD-9E59180C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77F711-66A7-CE45-B248-0A652104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EA2FC8-36F8-0A41-9DC8-91F48A8B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6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2D626-1C5E-ED4E-BE8D-06390A67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5BAC91-6341-E348-B042-22AA830E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EA45C-4C51-3349-976C-D7C920F2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329D7-134F-354A-9726-6F5ED94D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63462-3CEC-C249-B2C9-888E3BA3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E44A1-94FE-7D4B-8D3C-AEFC2A1E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B3B0CD-7B06-7746-9066-6C9C81E86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61CFF9-9704-D04C-B083-099DB1295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4EBE7-F97F-8B4E-A2CE-76F7D20D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0CF2A-7261-9349-BE95-53E6CF1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AE716-6139-C84B-BC45-71EA648C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CEC2B-0154-BF49-9EC4-17205430D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E4B3EF-62C4-D64C-9798-F8F37ED3B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0CDAAE-F1B9-9F4D-A094-43F79E11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0D8863-6F3F-6D4F-86FB-15CC6E7E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3E67B-6D76-AE4B-8EE2-F1033D7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8E77E-731F-B742-97FC-2C17C988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42C374-D9E6-414C-B316-DFC6F995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D0E0A-F840-D24F-B569-B7040734E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3FB21D-AFFD-504A-A6A9-487461D86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1F0D51-2E69-214D-9EE5-124CDA394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4DA4AC-744F-4246-8D6F-601FE087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40F241-CF69-684F-BD2C-9239CF7B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8CBDDE-702E-AC4C-ADA2-2A8A9DBB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AC4E3-6AAE-684D-A161-E3301AA9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F32922-6F78-E54B-8797-1512FE8C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55034E-3746-FB4D-BA7D-FEAA81E1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2CB64C-6294-264A-90C5-80D14F7A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2DEB0C-C71C-A242-8074-5435EE16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2059A7-5559-F346-91DF-81A63C65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DB49F-6E5B-1440-8DF2-857DDA5C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16ED-C906-E141-884D-85506258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3050A-A5FA-8140-A847-EC95397F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F85990-CD62-8F40-AC47-5B17E9CE3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6D2523-F89E-8446-9C73-3FB64F3D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E4F3C4-2601-5F4F-97A3-3F67196F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F31235-1E8D-D84D-BDA9-1CF963F3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7F0F6-A091-1842-A8DD-0FF4ED40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33A9AE-8C96-4D48-92C3-1E3E2E272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8D7FA8-8AB2-D94C-B996-4D358EBC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893D13-6B25-294C-B9A8-880960CA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9123D-704E-7D4A-AE6B-A1E3AFD4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7B2C7C-0D4B-E94C-A5EE-9E864104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A1F1EC-6EAE-8B43-A34A-3B951B1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35F067-5078-5C4F-A8B5-F9EB789A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9F0E9-C01D-1E48-93F8-A0648A610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83C1-25E1-D848-80DF-5CB3E9D41E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5D2445-B4FC-A445-89AC-EF031B54A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8BC2A-989A-6044-A41F-6E617F54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6D38-72E5-124C-B80A-B23F90B297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93FA21-DCF2-C845-B890-E808DBC2E9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1261725" cy="523875"/>
          </a:xfrm>
        </p:spPr>
        <p:txBody>
          <a:bodyPr>
            <a:normAutofit/>
          </a:bodyPr>
          <a:lstStyle/>
          <a:p>
            <a:r>
              <a:rPr lang="en-US" sz="2000" dirty="0"/>
              <a:t>Zoom – “Main Room” Interface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FB26FC-8294-584D-AE91-65BE90F871DF}"/>
              </a:ext>
            </a:extLst>
          </p:cNvPr>
          <p:cNvGrpSpPr/>
          <p:nvPr/>
        </p:nvGrpSpPr>
        <p:grpSpPr>
          <a:xfrm>
            <a:off x="442761" y="625641"/>
            <a:ext cx="10818963" cy="6054649"/>
            <a:chOff x="1472665" y="1135780"/>
            <a:chExt cx="8393230" cy="46971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766A7E0-9647-AB41-80D0-31044171F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66" t="16561" r="15643" b="14947"/>
            <a:stretch/>
          </p:blipFill>
          <p:spPr>
            <a:xfrm>
              <a:off x="1472665" y="1135780"/>
              <a:ext cx="8393230" cy="46971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439AE0-B4F0-F947-AFE7-1B1C1EFE9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9" t="15018" r="24715" b="12561"/>
            <a:stretch/>
          </p:blipFill>
          <p:spPr>
            <a:xfrm>
              <a:off x="1472665" y="2011679"/>
              <a:ext cx="5967663" cy="334708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3FAE612-4897-A644-9EE5-B56FA7EBBD4C}"/>
              </a:ext>
            </a:extLst>
          </p:cNvPr>
          <p:cNvSpPr/>
          <p:nvPr/>
        </p:nvSpPr>
        <p:spPr>
          <a:xfrm>
            <a:off x="5549045" y="6198669"/>
            <a:ext cx="702644" cy="4816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6F610C-9896-F049-AB90-C5E6D59E8FC3}"/>
              </a:ext>
            </a:extLst>
          </p:cNvPr>
          <p:cNvCxnSpPr>
            <a:stCxn id="19" idx="0"/>
          </p:cNvCxnSpPr>
          <p:nvPr/>
        </p:nvCxnSpPr>
        <p:spPr>
          <a:xfrm flipV="1">
            <a:off x="5900367" y="5748244"/>
            <a:ext cx="0" cy="450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708F354-3624-DB44-B1E0-77F5B03375D9}"/>
              </a:ext>
            </a:extLst>
          </p:cNvPr>
          <p:cNvSpPr/>
          <p:nvPr/>
        </p:nvSpPr>
        <p:spPr>
          <a:xfrm>
            <a:off x="8183267" y="854776"/>
            <a:ext cx="3067337" cy="58255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F0D4A7F-20CC-F448-BC83-413C3B53E57D}"/>
              </a:ext>
            </a:extLst>
          </p:cNvPr>
          <p:cNvSpPr/>
          <p:nvPr/>
        </p:nvSpPr>
        <p:spPr>
          <a:xfrm>
            <a:off x="4458943" y="5178392"/>
            <a:ext cx="2882847" cy="71563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636A8"/>
                </a:solidFill>
                <a:latin typeface="Helvetica" pitchFamily="2" charset="0"/>
              </a:rPr>
              <a:t>Click the chat button to prompt the “chat box”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2C0A6EE-2BF0-5340-AFFA-C984DBB8327B}"/>
              </a:ext>
            </a:extLst>
          </p:cNvPr>
          <p:cNvSpPr/>
          <p:nvPr/>
        </p:nvSpPr>
        <p:spPr>
          <a:xfrm>
            <a:off x="8324962" y="2090086"/>
            <a:ext cx="2503207" cy="126362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1636A8"/>
                </a:solidFill>
                <a:latin typeface="Helvetica" pitchFamily="2" charset="0"/>
              </a:rPr>
              <a:t>Check the chat box for important messages and links from the host(s) and participants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5E5514E-B1FE-1A41-ABEE-3AF7004E81EE}"/>
              </a:ext>
            </a:extLst>
          </p:cNvPr>
          <p:cNvSpPr/>
          <p:nvPr/>
        </p:nvSpPr>
        <p:spPr>
          <a:xfrm>
            <a:off x="8528996" y="5005880"/>
            <a:ext cx="2503207" cy="96252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rgbClr val="1636A8"/>
                </a:solidFill>
                <a:latin typeface="Helvetica" pitchFamily="2" charset="0"/>
              </a:rPr>
              <a:t>Use this to write messages to the entire group, or to specific participants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E40BDB0-B80A-7A46-8B14-E2982B51664B}"/>
              </a:ext>
            </a:extLst>
          </p:cNvPr>
          <p:cNvCxnSpPr>
            <a:cxnSpLocks/>
          </p:cNvCxnSpPr>
          <p:nvPr/>
        </p:nvCxnSpPr>
        <p:spPr>
          <a:xfrm flipH="1">
            <a:off x="9215411" y="5861298"/>
            <a:ext cx="403686" cy="260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A8E8C68-4E5B-9045-B577-4D2477232D8C}"/>
              </a:ext>
            </a:extLst>
          </p:cNvPr>
          <p:cNvCxnSpPr>
            <a:cxnSpLocks/>
          </p:cNvCxnSpPr>
          <p:nvPr/>
        </p:nvCxnSpPr>
        <p:spPr>
          <a:xfrm flipH="1">
            <a:off x="9523416" y="5801409"/>
            <a:ext cx="95682" cy="610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EDEF544-4F22-334F-B81A-081A7513CBC8}"/>
              </a:ext>
            </a:extLst>
          </p:cNvPr>
          <p:cNvSpPr/>
          <p:nvPr/>
        </p:nvSpPr>
        <p:spPr>
          <a:xfrm>
            <a:off x="442761" y="6198669"/>
            <a:ext cx="1512976" cy="4816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08814ED-2BA9-6541-A501-3F478FF60B85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1199249" y="5894030"/>
            <a:ext cx="0" cy="3046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2E68F91-847A-2A45-8157-EB77A9D8351D}"/>
              </a:ext>
            </a:extLst>
          </p:cNvPr>
          <p:cNvSpPr/>
          <p:nvPr/>
        </p:nvSpPr>
        <p:spPr>
          <a:xfrm>
            <a:off x="162992" y="4952715"/>
            <a:ext cx="2163520" cy="9413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636A8"/>
                </a:solidFill>
                <a:latin typeface="Helvetica" pitchFamily="2" charset="0"/>
              </a:rPr>
              <a:t>Control your webcam and audio here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C5AC1620-26EF-BB46-B5BA-9B617542089C}"/>
              </a:ext>
            </a:extLst>
          </p:cNvPr>
          <p:cNvCxnSpPr>
            <a:cxnSpLocks/>
          </p:cNvCxnSpPr>
          <p:nvPr/>
        </p:nvCxnSpPr>
        <p:spPr>
          <a:xfrm flipV="1">
            <a:off x="8669438" y="1773411"/>
            <a:ext cx="223677" cy="4026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7DBC2813-662C-8340-B5AB-58C88C8F17BD}"/>
              </a:ext>
            </a:extLst>
          </p:cNvPr>
          <p:cNvCxnSpPr>
            <a:cxnSpLocks/>
          </p:cNvCxnSpPr>
          <p:nvPr/>
        </p:nvCxnSpPr>
        <p:spPr>
          <a:xfrm flipV="1">
            <a:off x="7324821" y="5536211"/>
            <a:ext cx="706839" cy="1506"/>
          </a:xfrm>
          <a:prstGeom prst="straightConnector1">
            <a:avLst/>
          </a:prstGeom>
          <a:ln w="7302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7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12EB4E-1A30-CA40-8376-5569F2B61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7" t="6415" r="15576" b="18311"/>
          <a:stretch/>
        </p:blipFill>
        <p:spPr>
          <a:xfrm>
            <a:off x="1306326" y="476129"/>
            <a:ext cx="9188079" cy="62851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93FA21-DCF2-C845-B890-E808DBC2E9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1261725" cy="523875"/>
          </a:xfrm>
        </p:spPr>
        <p:txBody>
          <a:bodyPr>
            <a:normAutofit/>
          </a:bodyPr>
          <a:lstStyle/>
          <a:p>
            <a:r>
              <a:rPr lang="en-US" sz="2000" dirty="0"/>
              <a:t>Zoom – “Breakout Room” Interface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708F354-3624-DB44-B1E0-77F5B03375D9}"/>
              </a:ext>
            </a:extLst>
          </p:cNvPr>
          <p:cNvSpPr/>
          <p:nvPr/>
        </p:nvSpPr>
        <p:spPr>
          <a:xfrm>
            <a:off x="1538577" y="1191281"/>
            <a:ext cx="2755632" cy="1216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812B94-8484-3148-ADB3-380D2CAAC711}"/>
              </a:ext>
            </a:extLst>
          </p:cNvPr>
          <p:cNvGrpSpPr/>
          <p:nvPr/>
        </p:nvGrpSpPr>
        <p:grpSpPr>
          <a:xfrm>
            <a:off x="5981390" y="4919243"/>
            <a:ext cx="2882847" cy="1842072"/>
            <a:chOff x="4458943" y="4838218"/>
            <a:chExt cx="2882847" cy="1842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FAE612-4897-A644-9EE5-B56FA7EBBD4C}"/>
                </a:ext>
              </a:extLst>
            </p:cNvPr>
            <p:cNvSpPr/>
            <p:nvPr/>
          </p:nvSpPr>
          <p:spPr>
            <a:xfrm>
              <a:off x="5549045" y="6198669"/>
              <a:ext cx="702644" cy="48162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86F610C-9896-F049-AB90-C5E6D59E8FC3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5900367" y="5748244"/>
              <a:ext cx="0" cy="4504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F0D4A7F-20CC-F448-BC83-413C3B53E57D}"/>
                </a:ext>
              </a:extLst>
            </p:cNvPr>
            <p:cNvSpPr/>
            <p:nvPr/>
          </p:nvSpPr>
          <p:spPr>
            <a:xfrm>
              <a:off x="4458943" y="4838218"/>
              <a:ext cx="2882847" cy="105581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1636A8"/>
                  </a:solidFill>
                  <a:latin typeface="Helvetica" pitchFamily="2" charset="0"/>
                </a:rPr>
                <a:t>Use the “Ask for Help” button if you have a question for a host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2C0A6EE-2BF0-5340-AFFA-C984DBB8327B}"/>
              </a:ext>
            </a:extLst>
          </p:cNvPr>
          <p:cNvSpPr/>
          <p:nvPr/>
        </p:nvSpPr>
        <p:spPr>
          <a:xfrm>
            <a:off x="1664789" y="1318281"/>
            <a:ext cx="2503207" cy="96252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1636A8"/>
                </a:solidFill>
                <a:latin typeface="Helvetica" pitchFamily="2" charset="0"/>
              </a:rPr>
              <a:t>Keep an eye out for a message from your host during your breakout session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E40BDB0-B80A-7A46-8B14-E2982B51664B}"/>
              </a:ext>
            </a:extLst>
          </p:cNvPr>
          <p:cNvCxnSpPr>
            <a:cxnSpLocks/>
          </p:cNvCxnSpPr>
          <p:nvPr/>
        </p:nvCxnSpPr>
        <p:spPr>
          <a:xfrm flipV="1">
            <a:off x="4294208" y="1169701"/>
            <a:ext cx="575191" cy="619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2C7699F-9544-364E-9941-3C66F5EF8892}"/>
              </a:ext>
            </a:extLst>
          </p:cNvPr>
          <p:cNvGrpSpPr/>
          <p:nvPr/>
        </p:nvGrpSpPr>
        <p:grpSpPr>
          <a:xfrm>
            <a:off x="9228643" y="4595152"/>
            <a:ext cx="2572088" cy="2155153"/>
            <a:chOff x="5504319" y="4525137"/>
            <a:chExt cx="2572088" cy="215515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38AEA01-2FF9-0A40-A641-1C92E1907572}"/>
                </a:ext>
              </a:extLst>
            </p:cNvPr>
            <p:cNvSpPr/>
            <p:nvPr/>
          </p:nvSpPr>
          <p:spPr>
            <a:xfrm>
              <a:off x="5549045" y="6198669"/>
              <a:ext cx="1221036" cy="48162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0D1F255-EE7A-4D4E-8576-99038E89EE13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159563" y="5905040"/>
              <a:ext cx="0" cy="29362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8EF096E-34C5-B84C-82BB-0374FF60095F}"/>
                </a:ext>
              </a:extLst>
            </p:cNvPr>
            <p:cNvSpPr/>
            <p:nvPr/>
          </p:nvSpPr>
          <p:spPr>
            <a:xfrm>
              <a:off x="5504319" y="4525137"/>
              <a:ext cx="2572088" cy="13688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1636A8"/>
                  </a:solidFill>
                  <a:latin typeface="Helvetica" pitchFamily="2" charset="0"/>
                </a:rPr>
                <a:t>Use the “Leave Breakout Room” button if you need to return to the main room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39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Benutzerdefiniert</PresentationFormat>
  <Paragraphs>11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 Theme</vt:lpstr>
      <vt:lpstr>Zoom – “Main Room” Interface</vt:lpstr>
      <vt:lpstr>Zoom – “Breakout Room” Interface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– “Main Room Interface”</dc:title>
  <dc:creator>Caroline Reed</dc:creator>
  <cp:lastModifiedBy>Johannes Kratz</cp:lastModifiedBy>
  <cp:revision>5</cp:revision>
  <dcterms:created xsi:type="dcterms:W3CDTF">2020-04-07T14:47:38Z</dcterms:created>
  <dcterms:modified xsi:type="dcterms:W3CDTF">2021-02-10T17:45:58Z</dcterms:modified>
</cp:coreProperties>
</file>