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2" r:id="rId4"/>
    <p:sldId id="263" r:id="rId5"/>
    <p:sldId id="259" r:id="rId6"/>
    <p:sldId id="261" r:id="rId7"/>
    <p:sldId id="269" r:id="rId8"/>
    <p:sldId id="264" r:id="rId9"/>
    <p:sldId id="265" r:id="rId10"/>
    <p:sldId id="272" r:id="rId11"/>
    <p:sldId id="273" r:id="rId12"/>
    <p:sldId id="257" r:id="rId1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7D6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7" autoAdjust="0"/>
    <p:restoredTop sz="94660"/>
  </p:normalViewPr>
  <p:slideViewPr>
    <p:cSldViewPr>
      <p:cViewPr varScale="1">
        <p:scale>
          <a:sx n="105" d="100"/>
          <a:sy n="105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5BCF47-6FC5-4B10-8186-A080F9A61710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2962987-D793-4305-B5E9-13AA36872A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8B37-F182-47A1-9272-E4B0C346AF76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6252-989F-424B-B221-53198203B8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A709-F4EF-4B50-96FC-9C5774F8E67D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0796-D946-4E35-8E13-C230B5796A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35682-9533-4ECC-A466-AE012E920023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3C71-2585-4FCE-B565-6E294D522D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500EA-5FFD-4E14-9623-8C56FAD6EFBC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FB0FF-F74B-433E-B6E0-A5245ED4A0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6E55C-DB89-4FB7-8854-DC784059805E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7D18-3C74-448E-B02B-5DBB07AB93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E8D8B-A444-46DE-80BC-29BDD2FE69F9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42ED0-EAC5-4342-B7A9-34412BC5F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3EAE-1569-4ECD-BB64-B446B9ED4F15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F2284-AEED-4BEC-8E91-6178FDA62A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CD02D-F8F3-476C-A9FE-3DD9176114EE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A75C5-9242-4E74-BB86-2467D6489C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BD50-FC00-43BF-ACBE-6034CC8D9BDE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F2851-6EE8-4948-A68A-FBFE1FF0B1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B4EED-1E7D-4941-BBE8-B8D386E7BBB1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618E-4807-4DF8-A49F-2472B4D2BD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ACE2-D3A1-4804-A342-CBE67B5A6C44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5FDA4-CD2E-4BE4-AB3C-82A3C97F5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B72BB-1462-45FC-99D2-B89A0A54EB35}" type="datetimeFigureOut">
              <a:rPr lang="de-DE"/>
              <a:pPr>
                <a:defRPr/>
              </a:pPr>
              <a:t>29.04.2015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EA44F8-E7BE-4AD8-B563-1CD8777A42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033888" y="2967335"/>
            <a:ext cx="3076227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 err="1">
                <a:ln/>
                <a:solidFill>
                  <a:schemeClr val="accent3"/>
                </a:solidFill>
                <a:latin typeface="+mn-lt"/>
                <a:cs typeface="+mn-cs"/>
              </a:rPr>
              <a:t>Gs</a:t>
            </a:r>
            <a:r>
              <a:rPr lang="de-DE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 Truden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2014/15  </a:t>
            </a:r>
            <a:endParaRPr lang="de-DE" sz="54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30723" name="Inhaltsplatzhalter 2"/>
          <p:cNvSpPr>
            <a:spLocks noGrp="1"/>
          </p:cNvSpPr>
          <p:nvPr>
            <p:ph idx="1"/>
          </p:nvPr>
        </p:nvSpPr>
        <p:spPr>
          <a:xfrm>
            <a:off x="-2339975" y="2317750"/>
            <a:ext cx="8229600" cy="4525963"/>
          </a:xfrm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317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327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333375"/>
            <a:ext cx="8229600" cy="59753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 smtClean="0"/>
              <a:t>Forscherpass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 </a:t>
            </a:r>
            <a:r>
              <a:rPr lang="de-DE" sz="4400" dirty="0" smtClean="0"/>
              <a:t> </a:t>
            </a:r>
            <a:r>
              <a:rPr lang="de-DE" sz="2800" dirty="0" smtClean="0"/>
              <a:t>Mai 2014- 4./5. Klasse- GGN/Freiarbeit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 err="1" smtClean="0"/>
              <a:t>Stereoskopführerschein</a:t>
            </a:r>
            <a:endParaRPr lang="de-DE" sz="4400" dirty="0" smtClean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800" dirty="0" smtClean="0"/>
              <a:t>Mai 2014- 4./5. Klasse- Mathe</a:t>
            </a:r>
            <a:endParaRPr lang="de-DE" sz="4400" dirty="0" smtClean="0"/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 err="1" smtClean="0"/>
              <a:t>Stereoskopführerschein</a:t>
            </a:r>
            <a:endParaRPr lang="de-DE" sz="4400" dirty="0" smtClean="0"/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800" dirty="0" smtClean="0"/>
              <a:t>Oktober 2015- 4. Klasse- Mathe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4400" dirty="0" smtClean="0"/>
              <a:t>Wahlfach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800" dirty="0" smtClean="0"/>
              <a:t>Februar März 2015-5x2Stunden-4./5. Klasse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5940425" y="0"/>
            <a:ext cx="2232025" cy="1441450"/>
          </a:xfrm>
          <a:prstGeom prst="ellipse">
            <a:avLst/>
          </a:prstGeom>
          <a:solidFill>
            <a:srgbClr val="A77D65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</Words>
  <Application>Microsoft Office PowerPoint</Application>
  <PresentationFormat>Bildschirmpräsentation (4:3)</PresentationFormat>
  <Paragraphs>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Entwurfsvorlage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Calibri</vt:lpstr>
      <vt:lpstr>Arial</vt:lpstr>
      <vt:lpstr>Larissa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family giordani</dc:creator>
  <cp:lastModifiedBy>Monica Zanella</cp:lastModifiedBy>
  <cp:revision>8</cp:revision>
  <dcterms:created xsi:type="dcterms:W3CDTF">2015-04-06T03:58:55Z</dcterms:created>
  <dcterms:modified xsi:type="dcterms:W3CDTF">2015-04-29T10:40:41Z</dcterms:modified>
</cp:coreProperties>
</file>