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0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3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5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4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4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2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7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93DC-CD81-4E9C-8BA2-509A8CD0D70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6EC4-9D5A-4CB0-8ACB-B4A038B4DF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8000" dirty="0" smtClean="0">
                <a:latin typeface="Arial Rounded MT Bold" panose="020F0704030504030204" pitchFamily="34" charset="0"/>
              </a:rPr>
              <a:t>Mobiles Forscherlabor</a:t>
            </a:r>
            <a:br>
              <a:rPr lang="de-DE" sz="8000" dirty="0" smtClean="0">
                <a:latin typeface="Arial Rounded MT Bold" panose="020F0704030504030204" pitchFamily="34" charset="0"/>
              </a:rPr>
            </a:br>
            <a:r>
              <a:rPr lang="de-DE" sz="8000" dirty="0" smtClean="0">
                <a:latin typeface="Arial Rounded MT Bold" panose="020F0704030504030204" pitchFamily="34" charset="0"/>
              </a:rPr>
              <a:t>Forscherpass</a:t>
            </a:r>
            <a:endParaRPr lang="de-DE" sz="8000" dirty="0">
              <a:latin typeface="Arial Rounded MT Bold" panose="020F07040305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6400800" cy="17526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Arial Rounded MT Bold" panose="020F0704030504030204" pitchFamily="34" charset="0"/>
              </a:rPr>
              <a:t>e</a:t>
            </a:r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rarbeitet mit der 3. Klasse der Grundschule </a:t>
            </a:r>
            <a:r>
              <a:rPr lang="de-DE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Jaufental</a:t>
            </a:r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März 2015</a:t>
            </a:r>
            <a:endParaRPr lang="de-D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Reagenzglas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Versuch 2: Das Reagenzglas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Für den Versuch benötigst du folgende Sachen: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1 kleines Handtuch</a:t>
            </a:r>
          </a:p>
          <a:p>
            <a:pPr marL="0" indent="0">
              <a:buNone/>
            </a:pPr>
            <a:r>
              <a:rPr lang="de-DE" dirty="0"/>
              <a:t>1 Reagenzglas</a:t>
            </a:r>
          </a:p>
          <a:p>
            <a:pPr marL="0" indent="0">
              <a:buNone/>
            </a:pPr>
            <a:r>
              <a:rPr lang="de-DE" dirty="0"/>
              <a:t>1 Reagenzglashalter</a:t>
            </a:r>
          </a:p>
          <a:p>
            <a:pPr marL="0" indent="0">
              <a:buNone/>
            </a:pPr>
            <a:r>
              <a:rPr lang="de-DE" dirty="0"/>
              <a:t>1 Pipette</a:t>
            </a:r>
          </a:p>
          <a:p>
            <a:pPr marL="0" indent="0">
              <a:buNone/>
            </a:pPr>
            <a:r>
              <a:rPr lang="de-DE" dirty="0"/>
              <a:t>1 Becherglas gefüllt mit Wasser</a:t>
            </a:r>
          </a:p>
          <a:p>
            <a:pPr marL="0" indent="0">
              <a:buNone/>
            </a:pPr>
            <a:r>
              <a:rPr lang="de-DE" dirty="0"/>
              <a:t>etwas Salz</a:t>
            </a:r>
          </a:p>
          <a:p>
            <a:pPr marL="0" indent="0">
              <a:buNone/>
            </a:pPr>
            <a:r>
              <a:rPr lang="de-DE" dirty="0"/>
              <a:t>1 </a:t>
            </a:r>
            <a:r>
              <a:rPr lang="de-DE" dirty="0" err="1"/>
              <a:t>Spatellöffel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etwas Sand</a:t>
            </a:r>
          </a:p>
          <a:p>
            <a:pPr marL="0" indent="0">
              <a:buNone/>
            </a:pPr>
            <a:r>
              <a:rPr lang="de-DE" b="1" dirty="0"/>
              <a:t>	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Richte diese Dinge auf deinem Platz auf dem kleinen Handtuch her!</a:t>
            </a:r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lvl="0" indent="0">
              <a:buNone/>
            </a:pPr>
            <a:r>
              <a:rPr lang="de-DE" dirty="0"/>
              <a:t>Nimm ein Blatt aus der Hülle!</a:t>
            </a:r>
          </a:p>
          <a:p>
            <a:pPr marL="0" lvl="0" indent="0">
              <a:buNone/>
            </a:pPr>
            <a:r>
              <a:rPr lang="de-DE" dirty="0"/>
              <a:t>Lies genau durch!</a:t>
            </a:r>
          </a:p>
          <a:p>
            <a:pPr marL="0" lvl="0" indent="0">
              <a:buNone/>
            </a:pPr>
            <a:r>
              <a:rPr lang="de-DE" dirty="0"/>
              <a:t>Führe den Versuch durch!</a:t>
            </a:r>
          </a:p>
          <a:p>
            <a:pPr marL="0" lvl="0" indent="0">
              <a:buNone/>
            </a:pPr>
            <a:r>
              <a:rPr lang="de-DE" dirty="0"/>
              <a:t>Fülle das Arbeitsblatt aus!</a:t>
            </a:r>
          </a:p>
          <a:p>
            <a:pPr marL="0" lvl="0" indent="0">
              <a:buNone/>
            </a:pPr>
            <a:r>
              <a:rPr lang="de-DE" dirty="0"/>
              <a:t>Lass die Lehrerin kontrollieren!</a:t>
            </a:r>
          </a:p>
          <a:p>
            <a:pPr marL="0" lvl="0" indent="0">
              <a:buNone/>
            </a:pPr>
            <a:r>
              <a:rPr lang="de-DE" dirty="0"/>
              <a:t>Gib das Blatt in deine Mappe! </a:t>
            </a:r>
          </a:p>
          <a:p>
            <a:pPr marL="0" lvl="0" indent="0">
              <a:buNone/>
            </a:pPr>
            <a:r>
              <a:rPr lang="de-DE" dirty="0"/>
              <a:t>Räume deinen Arbeitsplatz auf!</a:t>
            </a:r>
          </a:p>
          <a:p>
            <a:pPr marL="0" lvl="0" indent="0">
              <a:buNone/>
            </a:pPr>
            <a:r>
              <a:rPr lang="de-DE" dirty="0"/>
              <a:t>Reinige die benötigten Gegenstände!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6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2" y="332655"/>
            <a:ext cx="8222965" cy="6167225"/>
          </a:xfrm>
        </p:spPr>
      </p:pic>
    </p:spTree>
    <p:extLst>
      <p:ext uri="{BB962C8B-B14F-4D97-AF65-F5344CB8AC3E}">
        <p14:creationId xmlns:p14="http://schemas.microsoft.com/office/powerpoint/2010/main" val="12960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23725" cy="5942794"/>
          </a:xfrm>
        </p:spPr>
      </p:pic>
    </p:spTree>
    <p:extLst>
      <p:ext uri="{BB962C8B-B14F-4D97-AF65-F5344CB8AC3E}">
        <p14:creationId xmlns:p14="http://schemas.microsoft.com/office/powerpoint/2010/main" val="12945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1653" y="816089"/>
            <a:ext cx="6528725" cy="4896544"/>
          </a:xfrm>
        </p:spPr>
      </p:pic>
    </p:spTree>
    <p:extLst>
      <p:ext uri="{BB962C8B-B14F-4D97-AF65-F5344CB8AC3E}">
        <p14:creationId xmlns:p14="http://schemas.microsoft.com/office/powerpoint/2010/main" val="35263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/>
          <a:stretch/>
        </p:blipFill>
        <p:spPr>
          <a:xfrm>
            <a:off x="2123728" y="653143"/>
            <a:ext cx="4464496" cy="5304972"/>
          </a:xfrm>
        </p:spPr>
      </p:pic>
    </p:spTree>
    <p:extLst>
      <p:ext uri="{BB962C8B-B14F-4D97-AF65-F5344CB8AC3E}">
        <p14:creationId xmlns:p14="http://schemas.microsoft.com/office/powerpoint/2010/main" val="13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/>
          <a:stretch/>
        </p:blipFill>
        <p:spPr>
          <a:xfrm>
            <a:off x="1403648" y="260648"/>
            <a:ext cx="5810585" cy="6312634"/>
          </a:xfrm>
        </p:spPr>
      </p:pic>
    </p:spTree>
    <p:extLst>
      <p:ext uri="{BB962C8B-B14F-4D97-AF65-F5344CB8AC3E}">
        <p14:creationId xmlns:p14="http://schemas.microsoft.com/office/powerpoint/2010/main" val="17169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Feedback der Kinder</a:t>
            </a:r>
            <a:endParaRPr lang="de-D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„Das Experimentieren hat mir sehr gut gefallen. Es war spannend.“</a:t>
            </a:r>
          </a:p>
          <a:p>
            <a:pPr marL="0" indent="0">
              <a:buNone/>
            </a:pPr>
            <a:r>
              <a:rPr lang="de-DE" dirty="0" smtClean="0"/>
              <a:t>„Ganz toll waren die Geräte aus dem Forscherlabor.“</a:t>
            </a:r>
          </a:p>
          <a:p>
            <a:pPr marL="0" indent="0">
              <a:buNone/>
            </a:pPr>
            <a:r>
              <a:rPr lang="de-DE" dirty="0" smtClean="0"/>
              <a:t>„Mir hat es gefallen, dass wir alleine forschen durften.“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7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528392" cy="6322714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Strom und Magnetismus</a:t>
            </a:r>
            <a:b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Werkstatt im Rahmen des WPFs</a:t>
            </a:r>
            <a:b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2.3. Klasse der Grundschule </a:t>
            </a:r>
            <a:r>
              <a:rPr lang="de-DE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Jaufental</a:t>
            </a:r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März 2016</a:t>
            </a:r>
            <a:endParaRPr lang="de-D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nhaltsplatzhalter 3" descr="WochenplanMagnetismus-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9137" r="31488"/>
          <a:stretch/>
        </p:blipFill>
        <p:spPr>
          <a:xfrm>
            <a:off x="251520" y="476672"/>
            <a:ext cx="4768976" cy="6040684"/>
          </a:xfrm>
        </p:spPr>
      </p:pic>
    </p:spTree>
    <p:extLst>
      <p:ext uri="{BB962C8B-B14F-4D97-AF65-F5344CB8AC3E}">
        <p14:creationId xmlns:p14="http://schemas.microsoft.com/office/powerpoint/2010/main" val="38066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Kinder arbeiteten an verschiedenen Stationen.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185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einer Station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/>
              <a:t>Versuch 4: Die gepfefferte Büroklammer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Für den Versuch benötigst du folgende Sachen:</a:t>
            </a:r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Mörser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Stößel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Pfefferkörner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kleines Handtuch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Büroklammer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aufgebogene Büroklammer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großes Becherglas mit Wasser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etwas Spülmittel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Richte diese Dinge auf deinem Platz auf dem kleinen Handtuch her!</a:t>
            </a:r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lvl="0" indent="0">
              <a:buNone/>
            </a:pPr>
            <a:r>
              <a:rPr lang="de-DE" dirty="0"/>
              <a:t>Nimm ein Blatt aus der Hülle!</a:t>
            </a:r>
          </a:p>
          <a:p>
            <a:pPr marL="0" lvl="0" indent="0">
              <a:buNone/>
            </a:pPr>
            <a:r>
              <a:rPr lang="de-DE" dirty="0"/>
              <a:t>Lies genau durch!</a:t>
            </a:r>
          </a:p>
          <a:p>
            <a:pPr marL="0" lvl="0" indent="0">
              <a:buNone/>
            </a:pPr>
            <a:r>
              <a:rPr lang="de-DE" dirty="0"/>
              <a:t>Führe den Versuch durch!</a:t>
            </a:r>
          </a:p>
          <a:p>
            <a:pPr marL="0" lvl="0" indent="0">
              <a:buNone/>
            </a:pPr>
            <a:r>
              <a:rPr lang="de-DE" dirty="0"/>
              <a:t>Fülle das Arbeitsblatt aus!</a:t>
            </a:r>
          </a:p>
          <a:p>
            <a:pPr marL="0" lvl="0" indent="0">
              <a:buNone/>
            </a:pPr>
            <a:r>
              <a:rPr lang="de-DE" dirty="0"/>
              <a:t>Lass die Lehrerin kontrollieren!</a:t>
            </a:r>
          </a:p>
          <a:p>
            <a:pPr marL="0" lvl="0" indent="0">
              <a:buNone/>
            </a:pPr>
            <a:r>
              <a:rPr lang="de-DE" dirty="0"/>
              <a:t>Gib das Blatt in deine Mappe!</a:t>
            </a:r>
          </a:p>
          <a:p>
            <a:pPr marL="0" lvl="0" indent="0">
              <a:buNone/>
            </a:pPr>
            <a:r>
              <a:rPr lang="de-DE" dirty="0"/>
              <a:t>Räume deinen Arbeitsplatz auf!</a:t>
            </a:r>
          </a:p>
          <a:p>
            <a:pPr marL="0" lvl="0" indent="0">
              <a:buNone/>
            </a:pPr>
            <a:r>
              <a:rPr lang="de-DE" dirty="0"/>
              <a:t>Reinige die benötigten Gegenstände!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9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39965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r="25682" b="7991"/>
          <a:stretch/>
        </p:blipFill>
        <p:spPr>
          <a:xfrm>
            <a:off x="611560" y="332656"/>
            <a:ext cx="7848872" cy="6135906"/>
          </a:xfrm>
        </p:spPr>
      </p:pic>
    </p:spTree>
    <p:extLst>
      <p:ext uri="{BB962C8B-B14F-4D97-AF65-F5344CB8AC3E}">
        <p14:creationId xmlns:p14="http://schemas.microsoft.com/office/powerpoint/2010/main" val="51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Versuch 3: Der Mörser und der Stößel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	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Für den Versuch benötigst du folgende Sachen: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lvl="0" indent="0">
              <a:buNone/>
            </a:pPr>
            <a:r>
              <a:rPr lang="de-DE" b="1" dirty="0"/>
              <a:t>1 Mörser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Stößel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Pfefferkörner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1 kleines Handtuch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 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Richte diese Dinge auf deinem Platz auf dem kleinen Handtuch her</a:t>
            </a:r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lvl="0" indent="0">
              <a:buNone/>
            </a:pPr>
            <a:r>
              <a:rPr lang="de-DE" dirty="0"/>
              <a:t>Nimm ein Blatt aus der Hülle!</a:t>
            </a:r>
          </a:p>
          <a:p>
            <a:pPr marL="0" lvl="0" indent="0">
              <a:buNone/>
            </a:pPr>
            <a:r>
              <a:rPr lang="de-DE" dirty="0"/>
              <a:t>Lies genau durch!</a:t>
            </a:r>
          </a:p>
          <a:p>
            <a:pPr marL="0" lvl="0" indent="0">
              <a:buNone/>
            </a:pPr>
            <a:r>
              <a:rPr lang="de-DE" dirty="0"/>
              <a:t>Führe den Versuch durch!</a:t>
            </a:r>
          </a:p>
          <a:p>
            <a:pPr marL="0" lvl="0" indent="0">
              <a:buNone/>
            </a:pPr>
            <a:r>
              <a:rPr lang="de-DE" dirty="0"/>
              <a:t>Fülle das Arbeitsblatt aus!</a:t>
            </a:r>
          </a:p>
          <a:p>
            <a:pPr marL="0" lvl="0" indent="0">
              <a:buNone/>
            </a:pPr>
            <a:r>
              <a:rPr lang="de-DE" dirty="0"/>
              <a:t>Lass die Lehrerin kontrollieren!</a:t>
            </a:r>
          </a:p>
          <a:p>
            <a:pPr marL="0" lvl="0" indent="0">
              <a:buNone/>
            </a:pPr>
            <a:r>
              <a:rPr lang="de-DE" dirty="0"/>
              <a:t>Gib das Blatt in deine Mappe! </a:t>
            </a:r>
          </a:p>
          <a:p>
            <a:pPr marL="0" lvl="0" indent="0">
              <a:buNone/>
            </a:pPr>
            <a:r>
              <a:rPr lang="de-DE" dirty="0"/>
              <a:t>Räume deinen Arbeitsplatz auf!</a:t>
            </a:r>
          </a:p>
          <a:p>
            <a:pPr marL="0" lvl="0" indent="0">
              <a:buNone/>
            </a:pPr>
            <a:r>
              <a:rPr lang="de-DE" dirty="0"/>
              <a:t>Reinige die benötigten Gegenstände!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3"/>
          <a:stretch/>
        </p:blipFill>
        <p:spPr>
          <a:xfrm>
            <a:off x="251520" y="908720"/>
            <a:ext cx="8681448" cy="5184576"/>
          </a:xfrm>
        </p:spPr>
      </p:pic>
    </p:spTree>
    <p:extLst>
      <p:ext uri="{BB962C8B-B14F-4D97-AF65-F5344CB8AC3E}">
        <p14:creationId xmlns:p14="http://schemas.microsoft.com/office/powerpoint/2010/main" val="34386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44615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Versuch 1: Die Pipette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lvl="0" indent="0">
              <a:buNone/>
            </a:pPr>
            <a:r>
              <a:rPr lang="de-DE" dirty="0"/>
              <a:t>Für den Versuch benötigst du folgende Sachen:</a:t>
            </a:r>
          </a:p>
          <a:p>
            <a:pPr marL="0" indent="0">
              <a:buNone/>
            </a:pPr>
            <a:r>
              <a:rPr lang="en-GB" b="1" dirty="0"/>
              <a:t>1 Pipette</a:t>
            </a:r>
            <a:endParaRPr lang="de-DE" dirty="0"/>
          </a:p>
          <a:p>
            <a:pPr marL="0" indent="0">
              <a:buNone/>
            </a:pPr>
            <a:r>
              <a:rPr lang="en-GB" b="1" dirty="0"/>
              <a:t>1 50 Cent – </a:t>
            </a:r>
            <a:r>
              <a:rPr lang="en-GB" b="1" dirty="0" err="1"/>
              <a:t>Münze</a:t>
            </a:r>
            <a:endParaRPr lang="de-DE" dirty="0"/>
          </a:p>
          <a:p>
            <a:pPr marL="0" indent="0">
              <a:buNone/>
            </a:pPr>
            <a:r>
              <a:rPr lang="en-GB" b="1" dirty="0"/>
              <a:t>1 10 Cent – </a:t>
            </a:r>
            <a:r>
              <a:rPr lang="en-GB" b="1" dirty="0" err="1"/>
              <a:t>Münze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1 Becherglas gefüllt mit Wasser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1 kleines Handtuch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1 Schutzbrille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Richte diese Dinge auf deinem Platz auf dem kleinen Handtuch her!</a:t>
            </a:r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lvl="0" indent="0">
              <a:buNone/>
            </a:pPr>
            <a:r>
              <a:rPr lang="de-DE" dirty="0"/>
              <a:t>Nimm ein Blatt aus der Hülle!</a:t>
            </a:r>
          </a:p>
          <a:p>
            <a:pPr marL="0" lvl="0" indent="0">
              <a:buNone/>
            </a:pPr>
            <a:r>
              <a:rPr lang="de-DE" dirty="0"/>
              <a:t>Lies genau durch!</a:t>
            </a:r>
          </a:p>
          <a:p>
            <a:pPr marL="0" lvl="0" indent="0">
              <a:buNone/>
            </a:pPr>
            <a:r>
              <a:rPr lang="de-DE" dirty="0"/>
              <a:t>Führe den Versuch durch!</a:t>
            </a:r>
          </a:p>
          <a:p>
            <a:pPr marL="0" lvl="0" indent="0">
              <a:buNone/>
            </a:pPr>
            <a:r>
              <a:rPr lang="de-DE" dirty="0"/>
              <a:t>Fülle das Arbeitsblatt aus!</a:t>
            </a:r>
          </a:p>
          <a:p>
            <a:pPr marL="0" lvl="0" indent="0">
              <a:buNone/>
            </a:pPr>
            <a:r>
              <a:rPr lang="de-DE" dirty="0"/>
              <a:t>Lass die Lehrerin kontrollieren!</a:t>
            </a:r>
          </a:p>
          <a:p>
            <a:pPr marL="0" lvl="0" indent="0">
              <a:buNone/>
            </a:pPr>
            <a:r>
              <a:rPr lang="de-DE" dirty="0"/>
              <a:t>Gib das Blatt in deine Mappe!</a:t>
            </a:r>
          </a:p>
          <a:p>
            <a:pPr marL="0" lvl="0" indent="0">
              <a:buNone/>
            </a:pPr>
            <a:r>
              <a:rPr lang="de-DE" dirty="0"/>
              <a:t>Räume deinen Arbeitsplatz auf!</a:t>
            </a:r>
          </a:p>
          <a:p>
            <a:pPr marL="0" lvl="0" indent="0">
              <a:buNone/>
            </a:pPr>
            <a:r>
              <a:rPr lang="de-DE" dirty="0"/>
              <a:t>Reinige die benötigten Gegenstände!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9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78" r="810" b="5976"/>
          <a:stretch/>
        </p:blipFill>
        <p:spPr>
          <a:xfrm>
            <a:off x="1907704" y="404664"/>
            <a:ext cx="5375087" cy="5942505"/>
          </a:xfrm>
        </p:spPr>
      </p:pic>
    </p:spTree>
    <p:extLst>
      <p:ext uri="{BB962C8B-B14F-4D97-AF65-F5344CB8AC3E}">
        <p14:creationId xmlns:p14="http://schemas.microsoft.com/office/powerpoint/2010/main" val="70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Bildschirmpräsentation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Mobiles Forscherlabor Forscherpass</vt:lpstr>
      <vt:lpstr>Die Kinder arbeiteten an verschiedenen Stationen.</vt:lpstr>
      <vt:lpstr>Beispiel einer Station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Reagenzglas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Feedback der Kinder</vt:lpstr>
      <vt:lpstr>Strom und Magnetismus Werkstatt im Rahmen des WPFs 2.3. Klasse der Grundschule Jaufental März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 Forscherlabor Forscherpass</dc:title>
  <dc:creator>Lehrer</dc:creator>
  <cp:lastModifiedBy>Lehrer</cp:lastModifiedBy>
  <cp:revision>5</cp:revision>
  <dcterms:created xsi:type="dcterms:W3CDTF">2016-05-24T14:08:17Z</dcterms:created>
  <dcterms:modified xsi:type="dcterms:W3CDTF">2016-06-07T09:22:52Z</dcterms:modified>
</cp:coreProperties>
</file>